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sldIdLst>
    <p:sldId id="256"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E91C-C486-4524-A7A8-0AF56535DF89}"/>
              </a:ext>
            </a:extLst>
          </p:cNvPr>
          <p:cNvSpPr>
            <a:spLocks noGrp="1"/>
          </p:cNvSpPr>
          <p:nvPr>
            <p:ph type="ctrTitle" hasCustomPrompt="1"/>
          </p:nvPr>
        </p:nvSpPr>
        <p:spPr>
          <a:xfrm>
            <a:off x="286215" y="4013754"/>
            <a:ext cx="11619570" cy="1252838"/>
          </a:xfrm>
        </p:spPr>
        <p:txBody>
          <a:bodyPr lIns="0" tIns="0" rIns="0" bIns="0" anchor="ctr" anchorCtr="0">
            <a:normAutofit/>
          </a:bodyPr>
          <a:lstStyle>
            <a:lvl1pPr algn="l">
              <a:defRPr sz="4800" b="1"/>
            </a:lvl1pPr>
          </a:lstStyle>
          <a:p>
            <a:r>
              <a:rPr lang="en-GB" dirty="0"/>
              <a:t>Click to add title</a:t>
            </a:r>
          </a:p>
        </p:txBody>
      </p:sp>
      <p:sp>
        <p:nvSpPr>
          <p:cNvPr id="3" name="Subtitle 2">
            <a:extLst>
              <a:ext uri="{FF2B5EF4-FFF2-40B4-BE49-F238E27FC236}">
                <a16:creationId xmlns:a16="http://schemas.microsoft.com/office/drawing/2014/main" id="{66EC7829-B18C-4769-ACAE-18EB166240D8}"/>
              </a:ext>
            </a:extLst>
          </p:cNvPr>
          <p:cNvSpPr>
            <a:spLocks noGrp="1"/>
          </p:cNvSpPr>
          <p:nvPr>
            <p:ph type="subTitle" idx="1" hasCustomPrompt="1"/>
          </p:nvPr>
        </p:nvSpPr>
        <p:spPr>
          <a:xfrm>
            <a:off x="286214" y="5492658"/>
            <a:ext cx="11619569" cy="397723"/>
          </a:xfrm>
        </p:spPr>
        <p:txBody>
          <a:bodyPr lIns="0" tIns="0" rIns="0" bIns="0">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 here</a:t>
            </a:r>
          </a:p>
        </p:txBody>
      </p:sp>
      <p:grpSp>
        <p:nvGrpSpPr>
          <p:cNvPr id="13" name="Group 12">
            <a:extLst>
              <a:ext uri="{FF2B5EF4-FFF2-40B4-BE49-F238E27FC236}">
                <a16:creationId xmlns:a16="http://schemas.microsoft.com/office/drawing/2014/main" id="{8ACD2EC8-15CB-4F07-A95E-CE09EF5EB700}"/>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4" name="Image" descr="&quot;&quot;">
              <a:extLst>
                <a:ext uri="{FF2B5EF4-FFF2-40B4-BE49-F238E27FC236}">
                  <a16:creationId xmlns:a16="http://schemas.microsoft.com/office/drawing/2014/main" id="{D408188F-673B-44D4-ADE5-E0B4D0A2E085}"/>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5" name="Image" descr="&quot;&quot;">
              <a:extLst>
                <a:ext uri="{FF2B5EF4-FFF2-40B4-BE49-F238E27FC236}">
                  <a16:creationId xmlns:a16="http://schemas.microsoft.com/office/drawing/2014/main" id="{DFC52B9E-EC71-4197-96E7-C868ED2596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6" name="Image" descr="&quot;&quot;">
              <a:extLst>
                <a:ext uri="{FF2B5EF4-FFF2-40B4-BE49-F238E27FC236}">
                  <a16:creationId xmlns:a16="http://schemas.microsoft.com/office/drawing/2014/main" id="{28A809AD-3C21-4EDB-9D62-8EF0581743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7" name="Image" descr="&quot;&quot;">
              <a:extLst>
                <a:ext uri="{FF2B5EF4-FFF2-40B4-BE49-F238E27FC236}">
                  <a16:creationId xmlns:a16="http://schemas.microsoft.com/office/drawing/2014/main" id="{F5A1D0E1-2336-48AE-B47F-E75F76BC3C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cxnSp>
        <p:nvCxnSpPr>
          <p:cNvPr id="20" name="Straight Connector 19">
            <a:extLst>
              <a:ext uri="{FF2B5EF4-FFF2-40B4-BE49-F238E27FC236}">
                <a16:creationId xmlns:a16="http://schemas.microsoft.com/office/drawing/2014/main" id="{BCC7C937-575A-40F5-BD6E-968899F6E5A1}"/>
              </a:ext>
              <a:ext uri="{C183D7F6-B498-43B3-948B-1728B52AA6E4}">
                <adec:decorative xmlns:adec="http://schemas.microsoft.com/office/drawing/2017/decorative" val="1"/>
              </a:ext>
            </a:extLst>
          </p:cNvPr>
          <p:cNvCxnSpPr>
            <a:cxnSpLocks/>
          </p:cNvCxnSpPr>
          <p:nvPr userDrawn="1"/>
        </p:nvCxnSpPr>
        <p:spPr>
          <a:xfrm>
            <a:off x="286215" y="3729192"/>
            <a:ext cx="1161957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BB283DA-78B1-4859-97F7-820CAD53E096}"/>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6215" y="577875"/>
            <a:ext cx="1842897" cy="658793"/>
          </a:xfrm>
          <a:prstGeom prst="rect">
            <a:avLst/>
          </a:prstGeom>
        </p:spPr>
      </p:pic>
      <p:sp>
        <p:nvSpPr>
          <p:cNvPr id="22" name="Subtitle 2">
            <a:extLst>
              <a:ext uri="{FF2B5EF4-FFF2-40B4-BE49-F238E27FC236}">
                <a16:creationId xmlns:a16="http://schemas.microsoft.com/office/drawing/2014/main" id="{F3EB4265-F610-41E0-8FA0-23B1E2A78AA1}"/>
              </a:ext>
              <a:ext uri="{C183D7F6-B498-43B3-948B-1728B52AA6E4}">
                <adec:decorative xmlns:adec="http://schemas.microsoft.com/office/drawing/2017/decorative" val="1"/>
              </a:ext>
            </a:extLst>
          </p:cNvPr>
          <p:cNvSpPr txBox="1">
            <a:spLocks/>
          </p:cNvSpPr>
          <p:nvPr userDrawn="1"/>
        </p:nvSpPr>
        <p:spPr>
          <a:xfrm>
            <a:off x="286215" y="280769"/>
            <a:ext cx="1631795" cy="243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t>Powered by the</a:t>
            </a:r>
          </a:p>
        </p:txBody>
      </p:sp>
      <p:pic>
        <p:nvPicPr>
          <p:cNvPr id="23" name="Image">
            <a:extLst>
              <a:ext uri="{FF2B5EF4-FFF2-40B4-BE49-F238E27FC236}">
                <a16:creationId xmlns:a16="http://schemas.microsoft.com/office/drawing/2014/main" id="{659C5567-4233-4B15-9E3F-911AE1B071CF}"/>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8151541" y="280769"/>
            <a:ext cx="3754244" cy="2044594"/>
          </a:xfrm>
          <a:prstGeom prst="rect">
            <a:avLst/>
          </a:prstGeom>
          <a:ln w="12700">
            <a:miter lim="400000"/>
          </a:ln>
        </p:spPr>
      </p:pic>
    </p:spTree>
    <p:extLst>
      <p:ext uri="{BB962C8B-B14F-4D97-AF65-F5344CB8AC3E}">
        <p14:creationId xmlns:p14="http://schemas.microsoft.com/office/powerpoint/2010/main" val="2745796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Chart (Dark)">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D4F031-7F45-4989-ADDC-A627A0F19E2F}"/>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4" name="Chart Placeholder 3">
            <a:extLst>
              <a:ext uri="{FF2B5EF4-FFF2-40B4-BE49-F238E27FC236}">
                <a16:creationId xmlns:a16="http://schemas.microsoft.com/office/drawing/2014/main" id="{3997C15E-C702-470B-9564-A8F2F7B15FCF}"/>
              </a:ext>
            </a:extLst>
          </p:cNvPr>
          <p:cNvSpPr>
            <a:spLocks noGrp="1"/>
          </p:cNvSpPr>
          <p:nvPr>
            <p:ph type="chart" sz="quarter" idx="14"/>
          </p:nvPr>
        </p:nvSpPr>
        <p:spPr>
          <a:xfrm>
            <a:off x="286215" y="1673100"/>
            <a:ext cx="11619570" cy="4587772"/>
          </a:xfrm>
        </p:spPr>
        <p:txBody>
          <a:bodyPr/>
          <a:lstStyle/>
          <a:p>
            <a:endParaRPr lang="en-GB"/>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5" name="Group 14">
            <a:extLst>
              <a:ext uri="{FF2B5EF4-FFF2-40B4-BE49-F238E27FC236}">
                <a16:creationId xmlns:a16="http://schemas.microsoft.com/office/drawing/2014/main" id="{C3363DB8-C1E6-449A-91FC-4F37661D56E6}"/>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7" name="Image" descr="&quot;&quot;">
              <a:extLst>
                <a:ext uri="{FF2B5EF4-FFF2-40B4-BE49-F238E27FC236}">
                  <a16:creationId xmlns:a16="http://schemas.microsoft.com/office/drawing/2014/main" id="{7E03DCE0-98C7-4B2C-9665-5151A0BF817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8" name="Image" descr="&quot;&quot;">
              <a:extLst>
                <a:ext uri="{FF2B5EF4-FFF2-40B4-BE49-F238E27FC236}">
                  <a16:creationId xmlns:a16="http://schemas.microsoft.com/office/drawing/2014/main" id="{E27CFE20-6CE0-47BB-BCDA-AFA1E9A431E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9" name="Image" descr="&quot;&quot;">
              <a:extLst>
                <a:ext uri="{FF2B5EF4-FFF2-40B4-BE49-F238E27FC236}">
                  <a16:creationId xmlns:a16="http://schemas.microsoft.com/office/drawing/2014/main" id="{EFEA41CD-B689-4EB6-9544-742C30D8DA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0" name="Image" descr="&quot;&quot;">
              <a:extLst>
                <a:ext uri="{FF2B5EF4-FFF2-40B4-BE49-F238E27FC236}">
                  <a16:creationId xmlns:a16="http://schemas.microsoft.com/office/drawing/2014/main" id="{E320434B-A40C-4AF5-AB65-D1FB2F23E6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32649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Table (Dark)">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3B2733C-867F-4EF1-BE7B-EE946B27F538}"/>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5" name="Table Placeholder 4">
            <a:extLst>
              <a:ext uri="{FF2B5EF4-FFF2-40B4-BE49-F238E27FC236}">
                <a16:creationId xmlns:a16="http://schemas.microsoft.com/office/drawing/2014/main" id="{88AD4B4F-EDF3-4481-9A33-AF4F998BFD99}"/>
              </a:ext>
            </a:extLst>
          </p:cNvPr>
          <p:cNvSpPr>
            <a:spLocks noGrp="1"/>
          </p:cNvSpPr>
          <p:nvPr>
            <p:ph type="tbl" sz="quarter" idx="15"/>
          </p:nvPr>
        </p:nvSpPr>
        <p:spPr>
          <a:xfrm>
            <a:off x="286215" y="1673099"/>
            <a:ext cx="11619570" cy="4581299"/>
          </a:xfrm>
        </p:spPr>
        <p:txBody>
          <a:bodyPr/>
          <a:lstStyle/>
          <a:p>
            <a:endParaRPr lang="en-GB"/>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3" name="Group 12">
            <a:extLst>
              <a:ext uri="{FF2B5EF4-FFF2-40B4-BE49-F238E27FC236}">
                <a16:creationId xmlns:a16="http://schemas.microsoft.com/office/drawing/2014/main" id="{8F202411-CA40-4F3B-BFF7-F5B1FEB1A265}"/>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5" name="Image" descr="&quot;&quot;">
              <a:extLst>
                <a:ext uri="{FF2B5EF4-FFF2-40B4-BE49-F238E27FC236}">
                  <a16:creationId xmlns:a16="http://schemas.microsoft.com/office/drawing/2014/main" id="{BF76236F-51A5-4A6F-8445-3E718A53678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7" name="Image" descr="&quot;&quot;">
              <a:extLst>
                <a:ext uri="{FF2B5EF4-FFF2-40B4-BE49-F238E27FC236}">
                  <a16:creationId xmlns:a16="http://schemas.microsoft.com/office/drawing/2014/main" id="{D9D8EFAD-34BC-476E-A1E3-227B84D50AE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8" name="Image" descr="&quot;&quot;">
              <a:extLst>
                <a:ext uri="{FF2B5EF4-FFF2-40B4-BE49-F238E27FC236}">
                  <a16:creationId xmlns:a16="http://schemas.microsoft.com/office/drawing/2014/main" id="{EB2437C4-C5AF-43B0-BE1F-D10F7EF17C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9" name="Image" descr="&quot;&quot;">
              <a:extLst>
                <a:ext uri="{FF2B5EF4-FFF2-40B4-BE49-F238E27FC236}">
                  <a16:creationId xmlns:a16="http://schemas.microsoft.com/office/drawing/2014/main" id="{2CA3D44F-B517-4198-AA52-FD4F6B35686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57727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97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Dark)">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A0C9C55-7C62-4BD5-BB5F-74C17A43B8AC}"/>
              </a:ext>
            </a:extLst>
          </p:cNvPr>
          <p:cNvSpPr>
            <a:spLocks noGrp="1"/>
          </p:cNvSpPr>
          <p:nvPr>
            <p:ph type="ctrTitle" hasCustomPrompt="1"/>
          </p:nvPr>
        </p:nvSpPr>
        <p:spPr>
          <a:xfrm>
            <a:off x="286215" y="3429000"/>
            <a:ext cx="11619570" cy="2637692"/>
          </a:xfrm>
        </p:spPr>
        <p:txBody>
          <a:bodyPr lIns="0" tIns="0" rIns="0" bIns="0" anchor="b" anchorCtr="0">
            <a:normAutofit/>
          </a:bodyPr>
          <a:lstStyle>
            <a:lvl1pPr algn="l">
              <a:defRPr sz="4800" b="1"/>
            </a:lvl1pPr>
          </a:lstStyle>
          <a:p>
            <a:r>
              <a:rPr lang="en-GB" dirty="0"/>
              <a:t>Click to add closing slide text</a:t>
            </a:r>
          </a:p>
        </p:txBody>
      </p:sp>
      <p:grpSp>
        <p:nvGrpSpPr>
          <p:cNvPr id="10" name="Group 9">
            <a:extLst>
              <a:ext uri="{FF2B5EF4-FFF2-40B4-BE49-F238E27FC236}">
                <a16:creationId xmlns:a16="http://schemas.microsoft.com/office/drawing/2014/main" id="{91126143-3A84-4BE1-ADCE-32B8EA40F58A}"/>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1" name="Image" descr="&quot;&quot;">
              <a:extLst>
                <a:ext uri="{FF2B5EF4-FFF2-40B4-BE49-F238E27FC236}">
                  <a16:creationId xmlns:a16="http://schemas.microsoft.com/office/drawing/2014/main" id="{CEEE68A5-61DF-4084-8056-A94CC8301E7B}"/>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2" name="Image" descr="&quot;&quot;">
              <a:extLst>
                <a:ext uri="{FF2B5EF4-FFF2-40B4-BE49-F238E27FC236}">
                  <a16:creationId xmlns:a16="http://schemas.microsoft.com/office/drawing/2014/main" id="{C05150D4-B0B5-4814-B941-DFFFF09A59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3" name="Image" descr="&quot;&quot;">
              <a:extLst>
                <a:ext uri="{FF2B5EF4-FFF2-40B4-BE49-F238E27FC236}">
                  <a16:creationId xmlns:a16="http://schemas.microsoft.com/office/drawing/2014/main" id="{E763EF4B-5069-4CB4-8AB1-93CDB2EB71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4" name="Image" descr="&quot;&quot;">
              <a:extLst>
                <a:ext uri="{FF2B5EF4-FFF2-40B4-BE49-F238E27FC236}">
                  <a16:creationId xmlns:a16="http://schemas.microsoft.com/office/drawing/2014/main" id="{4EFDD5AD-91D3-4408-954E-DFCD8087A3B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pic>
        <p:nvPicPr>
          <p:cNvPr id="16" name="Picture 15">
            <a:extLst>
              <a:ext uri="{FF2B5EF4-FFF2-40B4-BE49-F238E27FC236}">
                <a16:creationId xmlns:a16="http://schemas.microsoft.com/office/drawing/2014/main" id="{7059FA27-EE9C-41F0-8A80-9341606DB54E}"/>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6215" y="577875"/>
            <a:ext cx="1842897" cy="658793"/>
          </a:xfrm>
          <a:prstGeom prst="rect">
            <a:avLst/>
          </a:prstGeom>
        </p:spPr>
      </p:pic>
      <p:sp>
        <p:nvSpPr>
          <p:cNvPr id="17" name="Subtitle 2">
            <a:extLst>
              <a:ext uri="{FF2B5EF4-FFF2-40B4-BE49-F238E27FC236}">
                <a16:creationId xmlns:a16="http://schemas.microsoft.com/office/drawing/2014/main" id="{2A16598E-916F-4436-8D6F-5AAB6505B754}"/>
              </a:ext>
              <a:ext uri="{C183D7F6-B498-43B3-948B-1728B52AA6E4}">
                <adec:decorative xmlns:adec="http://schemas.microsoft.com/office/drawing/2017/decorative" val="1"/>
              </a:ext>
            </a:extLst>
          </p:cNvPr>
          <p:cNvSpPr txBox="1">
            <a:spLocks/>
          </p:cNvSpPr>
          <p:nvPr userDrawn="1"/>
        </p:nvSpPr>
        <p:spPr>
          <a:xfrm>
            <a:off x="286215" y="280769"/>
            <a:ext cx="1631795" cy="243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t>Powered by the</a:t>
            </a:r>
          </a:p>
        </p:txBody>
      </p:sp>
      <p:pic>
        <p:nvPicPr>
          <p:cNvPr id="18" name="Image">
            <a:extLst>
              <a:ext uri="{FF2B5EF4-FFF2-40B4-BE49-F238E27FC236}">
                <a16:creationId xmlns:a16="http://schemas.microsoft.com/office/drawing/2014/main" id="{C7DBFBCA-D369-4DDD-8D40-321EEE058988}"/>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8151541" y="280769"/>
            <a:ext cx="3754244" cy="2044594"/>
          </a:xfrm>
          <a:prstGeom prst="rect">
            <a:avLst/>
          </a:prstGeom>
          <a:ln w="12700">
            <a:miter lim="400000"/>
          </a:ln>
        </p:spPr>
      </p:pic>
    </p:spTree>
    <p:extLst>
      <p:ext uri="{BB962C8B-B14F-4D97-AF65-F5344CB8AC3E}">
        <p14:creationId xmlns:p14="http://schemas.microsoft.com/office/powerpoint/2010/main" val="867028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CB5BC8-2529-4435-BFE3-B1F2EED4BA6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215" y="577875"/>
            <a:ext cx="1842897" cy="658793"/>
          </a:xfrm>
          <a:prstGeom prst="rect">
            <a:avLst/>
          </a:prstGeom>
        </p:spPr>
      </p:pic>
      <p:pic>
        <p:nvPicPr>
          <p:cNvPr id="8" name="Picture 7">
            <a:extLst>
              <a:ext uri="{FF2B5EF4-FFF2-40B4-BE49-F238E27FC236}">
                <a16:creationId xmlns:a16="http://schemas.microsoft.com/office/drawing/2014/main" id="{414C8766-C700-4C8F-9C50-EFBAD73CC11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0390" y="280769"/>
            <a:ext cx="3818389" cy="2081219"/>
          </a:xfrm>
          <a:prstGeom prst="rect">
            <a:avLst/>
          </a:prstGeom>
        </p:spPr>
      </p:pic>
      <p:grpSp>
        <p:nvGrpSpPr>
          <p:cNvPr id="12" name="Group 11">
            <a:extLst>
              <a:ext uri="{FF2B5EF4-FFF2-40B4-BE49-F238E27FC236}">
                <a16:creationId xmlns:a16="http://schemas.microsoft.com/office/drawing/2014/main" id="{50901157-8A86-4711-8B8F-B68A21B4B81A}"/>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3" name="Image" descr="&quot;&quot;">
              <a:extLst>
                <a:ext uri="{FF2B5EF4-FFF2-40B4-BE49-F238E27FC236}">
                  <a16:creationId xmlns:a16="http://schemas.microsoft.com/office/drawing/2014/main" id="{08B189E6-1BAD-48F3-A6DE-E576295E796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4" name="Image" descr="&quot;&quot;">
              <a:extLst>
                <a:ext uri="{FF2B5EF4-FFF2-40B4-BE49-F238E27FC236}">
                  <a16:creationId xmlns:a16="http://schemas.microsoft.com/office/drawing/2014/main" id="{3A19A2ED-8DF7-49AE-B549-B8E92AF68C2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5" name="Image" descr="&quot;&quot;">
              <a:extLst>
                <a:ext uri="{FF2B5EF4-FFF2-40B4-BE49-F238E27FC236}">
                  <a16:creationId xmlns:a16="http://schemas.microsoft.com/office/drawing/2014/main" id="{EC946AC4-EBD4-4C3A-B6B9-0C29CA56C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6" name="Image" descr="&quot;&quot;">
              <a:extLst>
                <a:ext uri="{FF2B5EF4-FFF2-40B4-BE49-F238E27FC236}">
                  <a16:creationId xmlns:a16="http://schemas.microsoft.com/office/drawing/2014/main" id="{7F164D9E-56DA-4071-9708-D3CF705D8DB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
        <p:nvSpPr>
          <p:cNvPr id="18" name="Subtitle 2">
            <a:extLst>
              <a:ext uri="{FF2B5EF4-FFF2-40B4-BE49-F238E27FC236}">
                <a16:creationId xmlns:a16="http://schemas.microsoft.com/office/drawing/2014/main" id="{93BE7E05-3FFF-4625-83B1-A864860E1206}"/>
              </a:ext>
              <a:ext uri="{C183D7F6-B498-43B3-948B-1728B52AA6E4}">
                <adec:decorative xmlns:adec="http://schemas.microsoft.com/office/drawing/2017/decorative" val="1"/>
              </a:ext>
            </a:extLst>
          </p:cNvPr>
          <p:cNvSpPr txBox="1">
            <a:spLocks/>
          </p:cNvSpPr>
          <p:nvPr userDrawn="1"/>
        </p:nvSpPr>
        <p:spPr>
          <a:xfrm>
            <a:off x="286215" y="280769"/>
            <a:ext cx="1631795" cy="243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Powered by the</a:t>
            </a:r>
          </a:p>
        </p:txBody>
      </p:sp>
      <p:sp>
        <p:nvSpPr>
          <p:cNvPr id="21" name="Title 1">
            <a:extLst>
              <a:ext uri="{FF2B5EF4-FFF2-40B4-BE49-F238E27FC236}">
                <a16:creationId xmlns:a16="http://schemas.microsoft.com/office/drawing/2014/main" id="{87468ECF-22F0-4623-A7CB-F0A08AD4B1F5}"/>
              </a:ext>
            </a:extLst>
          </p:cNvPr>
          <p:cNvSpPr>
            <a:spLocks noGrp="1"/>
          </p:cNvSpPr>
          <p:nvPr>
            <p:ph type="ctrTitle" hasCustomPrompt="1"/>
          </p:nvPr>
        </p:nvSpPr>
        <p:spPr>
          <a:xfrm>
            <a:off x="286215" y="4013754"/>
            <a:ext cx="11619570" cy="1252838"/>
          </a:xfrm>
          <a:prstGeom prst="rect">
            <a:avLst/>
          </a:prstGeom>
        </p:spPr>
        <p:txBody>
          <a:bodyPr lIns="0" tIns="0" rIns="0" bIns="0" anchor="ctr" anchorCtr="0">
            <a:normAutofit/>
          </a:bodyPr>
          <a:lstStyle>
            <a:lvl1pPr algn="l">
              <a:defRPr sz="4800" b="1">
                <a:latin typeface="Arial" panose="020B0604020202020204" pitchFamily="34" charset="0"/>
                <a:cs typeface="Arial" panose="020B0604020202020204" pitchFamily="34" charset="0"/>
              </a:defRPr>
            </a:lvl1pPr>
          </a:lstStyle>
          <a:p>
            <a:r>
              <a:rPr lang="en-GB" dirty="0"/>
              <a:t>Click to add title</a:t>
            </a:r>
          </a:p>
        </p:txBody>
      </p:sp>
      <p:sp>
        <p:nvSpPr>
          <p:cNvPr id="22" name="Subtitle 2">
            <a:extLst>
              <a:ext uri="{FF2B5EF4-FFF2-40B4-BE49-F238E27FC236}">
                <a16:creationId xmlns:a16="http://schemas.microsoft.com/office/drawing/2014/main" id="{313ED07B-AB65-4FAD-8E11-D3123163B794}"/>
              </a:ext>
            </a:extLst>
          </p:cNvPr>
          <p:cNvSpPr>
            <a:spLocks noGrp="1"/>
          </p:cNvSpPr>
          <p:nvPr>
            <p:ph type="subTitle" idx="1" hasCustomPrompt="1"/>
          </p:nvPr>
        </p:nvSpPr>
        <p:spPr>
          <a:xfrm>
            <a:off x="286214" y="5492658"/>
            <a:ext cx="11619569" cy="397723"/>
          </a:xfrm>
          <a:prstGeom prst="rect">
            <a:avLst/>
          </a:prstGeom>
        </p:spPr>
        <p:txBody>
          <a:bodyPr lIns="0" tIns="0" rIns="0" bIns="0">
            <a:noAutofit/>
          </a:bodyPr>
          <a:lstStyle>
            <a:lvl1pPr marL="0" indent="0" algn="l">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 here</a:t>
            </a:r>
          </a:p>
        </p:txBody>
      </p:sp>
      <p:cxnSp>
        <p:nvCxnSpPr>
          <p:cNvPr id="23" name="Straight Connector 22">
            <a:extLst>
              <a:ext uri="{FF2B5EF4-FFF2-40B4-BE49-F238E27FC236}">
                <a16:creationId xmlns:a16="http://schemas.microsoft.com/office/drawing/2014/main" id="{CF51212D-838C-4190-95F5-0100867631E4}"/>
              </a:ext>
              <a:ext uri="{C183D7F6-B498-43B3-948B-1728B52AA6E4}">
                <adec:decorative xmlns:adec="http://schemas.microsoft.com/office/drawing/2017/decorative" val="1"/>
              </a:ext>
            </a:extLst>
          </p:cNvPr>
          <p:cNvCxnSpPr>
            <a:cxnSpLocks/>
          </p:cNvCxnSpPr>
          <p:nvPr userDrawn="1"/>
        </p:nvCxnSpPr>
        <p:spPr>
          <a:xfrm>
            <a:off x="286215" y="3729192"/>
            <a:ext cx="1161957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773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30F48F-B383-4DFF-93E9-D2E8C1BE5034}"/>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8" name="Group 17">
            <a:extLst>
              <a:ext uri="{FF2B5EF4-FFF2-40B4-BE49-F238E27FC236}">
                <a16:creationId xmlns:a16="http://schemas.microsoft.com/office/drawing/2014/main" id="{66EB4DEF-55A4-4623-A514-20E3B4FFD8DF}"/>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9" name="Image" descr="&quot;&quot;">
              <a:extLst>
                <a:ext uri="{FF2B5EF4-FFF2-40B4-BE49-F238E27FC236}">
                  <a16:creationId xmlns:a16="http://schemas.microsoft.com/office/drawing/2014/main" id="{F72E261F-91BD-4AC2-A456-11C00BA1F5B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20" name="Image" descr="&quot;&quot;">
              <a:extLst>
                <a:ext uri="{FF2B5EF4-FFF2-40B4-BE49-F238E27FC236}">
                  <a16:creationId xmlns:a16="http://schemas.microsoft.com/office/drawing/2014/main" id="{0221DBE3-47B8-42DB-8287-925C0E335AC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21" name="Image" descr="&quot;&quot;">
              <a:extLst>
                <a:ext uri="{FF2B5EF4-FFF2-40B4-BE49-F238E27FC236}">
                  <a16:creationId xmlns:a16="http://schemas.microsoft.com/office/drawing/2014/main" id="{49F1076E-1E83-4FEF-9C41-43FB91BC96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2" name="Image" descr="&quot;&quot;">
              <a:extLst>
                <a:ext uri="{FF2B5EF4-FFF2-40B4-BE49-F238E27FC236}">
                  <a16:creationId xmlns:a16="http://schemas.microsoft.com/office/drawing/2014/main" id="{4EDC7831-51B3-4E84-AF30-BD9085810A8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cxnSp>
        <p:nvCxnSpPr>
          <p:cNvPr id="24" name="Straight Connector 23">
            <a:extLst>
              <a:ext uri="{FF2B5EF4-FFF2-40B4-BE49-F238E27FC236}">
                <a16:creationId xmlns:a16="http://schemas.microsoft.com/office/drawing/2014/main" id="{31E65B02-5A0F-4A34-A200-8063503FD904}"/>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2360A8A-25F0-43AA-8D36-6FA4BDE3D3BC}"/>
              </a:ext>
            </a:extLst>
          </p:cNvPr>
          <p:cNvSpPr>
            <a:spLocks noGrp="1"/>
          </p:cNvSpPr>
          <p:nvPr>
            <p:ph type="ctrTitle" hasCustomPrompt="1"/>
          </p:nvPr>
        </p:nvSpPr>
        <p:spPr>
          <a:xfrm>
            <a:off x="286215" y="1795345"/>
            <a:ext cx="11619570" cy="4390891"/>
          </a:xfrm>
          <a:prstGeom prst="rect">
            <a:avLst/>
          </a:prstGeom>
        </p:spPr>
        <p:txBody>
          <a:bodyPr lIns="0" tIns="0" rIns="0" bIns="0" anchor="b" anchorCtr="0">
            <a:normAutofit/>
          </a:bodyPr>
          <a:lstStyle>
            <a:lvl1pPr algn="l">
              <a:defRPr sz="4800" b="1">
                <a:latin typeface="Arial" panose="020B0604020202020204" pitchFamily="34" charset="0"/>
                <a:cs typeface="Arial" panose="020B0604020202020204" pitchFamily="34" charset="0"/>
              </a:defRPr>
            </a:lvl1pPr>
          </a:lstStyle>
          <a:p>
            <a:r>
              <a:rPr lang="en-GB" dirty="0"/>
              <a:t>Click to add section title</a:t>
            </a:r>
          </a:p>
        </p:txBody>
      </p:sp>
    </p:spTree>
    <p:extLst>
      <p:ext uri="{BB962C8B-B14F-4D97-AF65-F5344CB8AC3E}">
        <p14:creationId xmlns:p14="http://schemas.microsoft.com/office/powerpoint/2010/main" val="877323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1 Column (Ligh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8C25A17-8DE8-4434-8945-A237B0803142}"/>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25" name="Content Placeholder 2">
            <a:extLst>
              <a:ext uri="{FF2B5EF4-FFF2-40B4-BE49-F238E27FC236}">
                <a16:creationId xmlns:a16="http://schemas.microsoft.com/office/drawing/2014/main" id="{3780BDE4-9828-47BF-B286-3F986A017D2B}"/>
              </a:ext>
            </a:extLst>
          </p:cNvPr>
          <p:cNvSpPr>
            <a:spLocks noGrp="1"/>
          </p:cNvSpPr>
          <p:nvPr>
            <p:ph idx="1" hasCustomPrompt="1"/>
          </p:nvPr>
        </p:nvSpPr>
        <p:spPr>
          <a:xfrm>
            <a:off x="312233" y="1607247"/>
            <a:ext cx="11596905" cy="4653623"/>
          </a:xfrm>
          <a:prstGeom prst="rect">
            <a:avLst/>
          </a:prstGeom>
        </p:spPr>
        <p:txBody>
          <a:bodyPr numCol="1">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ADA27D-9029-42D6-8813-7F79EE8ABF6C}"/>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noFill/>
          <a:ln w="28575" cap="flat" cmpd="sng" algn="ctr">
            <a:solidFill>
              <a:schemeClr val="tx1"/>
            </a:solidFill>
            <a:prstDash val="solid"/>
            <a:miter lim="800000"/>
          </a:ln>
          <a:effectLst/>
        </p:spPr>
      </p:cxnSp>
      <p:grpSp>
        <p:nvGrpSpPr>
          <p:cNvPr id="18" name="Group 17">
            <a:extLst>
              <a:ext uri="{FF2B5EF4-FFF2-40B4-BE49-F238E27FC236}">
                <a16:creationId xmlns:a16="http://schemas.microsoft.com/office/drawing/2014/main" id="{C5966547-8077-4D1C-8FEA-05C9617B27CA}"/>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9" name="Image" descr="&quot;&quot;">
              <a:extLst>
                <a:ext uri="{FF2B5EF4-FFF2-40B4-BE49-F238E27FC236}">
                  <a16:creationId xmlns:a16="http://schemas.microsoft.com/office/drawing/2014/main" id="{D80F5436-37FC-46BB-A34A-EEC990C3F9E9}"/>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20" name="Image" descr="&quot;&quot;">
              <a:extLst>
                <a:ext uri="{FF2B5EF4-FFF2-40B4-BE49-F238E27FC236}">
                  <a16:creationId xmlns:a16="http://schemas.microsoft.com/office/drawing/2014/main" id="{71EAC185-8A49-4B45-95D0-2433B64063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21" name="Image" descr="&quot;&quot;">
              <a:extLst>
                <a:ext uri="{FF2B5EF4-FFF2-40B4-BE49-F238E27FC236}">
                  <a16:creationId xmlns:a16="http://schemas.microsoft.com/office/drawing/2014/main" id="{7811FEBB-3764-49BE-896B-29E4531EC8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2" name="Image" descr="&quot;&quot;">
              <a:extLst>
                <a:ext uri="{FF2B5EF4-FFF2-40B4-BE49-F238E27FC236}">
                  <a16:creationId xmlns:a16="http://schemas.microsoft.com/office/drawing/2014/main" id="{3688162A-3EDC-459A-9ABA-A0621A9BCB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pic>
        <p:nvPicPr>
          <p:cNvPr id="26" name="Picture 25">
            <a:extLst>
              <a:ext uri="{FF2B5EF4-FFF2-40B4-BE49-F238E27FC236}">
                <a16:creationId xmlns:a16="http://schemas.microsoft.com/office/drawing/2014/main" id="{ACFE8366-8A41-4C6D-8777-3014115ECE45}"/>
              </a:ext>
              <a:ext uri="{C183D7F6-B498-43B3-948B-1728B52AA6E4}">
                <adec:decorative xmlns:adec="http://schemas.microsoft.com/office/drawing/2017/decorative" val="1"/>
              </a:ext>
            </a:extLst>
          </p:cNvPr>
          <p:cNvPicPr>
            <a:picLocks noChangeAspect="1"/>
          </p:cNvPicPr>
          <p:nvPr userDrawn="1"/>
        </p:nvPicPr>
        <p:blipFill rotWithShape="1">
          <a:blip r:embed="rId6">
            <a:biLevel thresh="75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Tree>
    <p:extLst>
      <p:ext uri="{BB962C8B-B14F-4D97-AF65-F5344CB8AC3E}">
        <p14:creationId xmlns:p14="http://schemas.microsoft.com/office/powerpoint/2010/main" val="5609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Columns (Ligh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C8B732-9E0A-4347-82CD-A6D3E4FB08BF}"/>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13" name="Content Placeholder 2">
            <a:extLst>
              <a:ext uri="{FF2B5EF4-FFF2-40B4-BE49-F238E27FC236}">
                <a16:creationId xmlns:a16="http://schemas.microsoft.com/office/drawing/2014/main" id="{4393AFE9-377C-4415-86D5-92D2FE79F7F5}"/>
              </a:ext>
            </a:extLst>
          </p:cNvPr>
          <p:cNvSpPr>
            <a:spLocks noGrp="1"/>
          </p:cNvSpPr>
          <p:nvPr>
            <p:ph idx="1" hasCustomPrompt="1"/>
          </p:nvPr>
        </p:nvSpPr>
        <p:spPr>
          <a:xfrm>
            <a:off x="312233" y="1607248"/>
            <a:ext cx="11596905" cy="4653626"/>
          </a:xfrm>
          <a:prstGeom prst="rect">
            <a:avLst/>
          </a:prstGeom>
        </p:spPr>
        <p:txBody>
          <a:bodyPr numCol="1">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GB" dirty="0"/>
              <a:t>Click to add text – two columns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2E6004D-E921-4D81-88BE-C4B74565A5C3}"/>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7" name="Image" descr="&quot;&quot;">
              <a:extLst>
                <a:ext uri="{FF2B5EF4-FFF2-40B4-BE49-F238E27FC236}">
                  <a16:creationId xmlns:a16="http://schemas.microsoft.com/office/drawing/2014/main" id="{A16DD719-FBCA-490A-A50B-4268E60BA493}"/>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8" name="Image" descr="&quot;&quot;">
              <a:extLst>
                <a:ext uri="{FF2B5EF4-FFF2-40B4-BE49-F238E27FC236}">
                  <a16:creationId xmlns:a16="http://schemas.microsoft.com/office/drawing/2014/main" id="{F4C01E2C-EAC3-4A96-B812-F162B43376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9" name="Image" descr="&quot;&quot;">
              <a:extLst>
                <a:ext uri="{FF2B5EF4-FFF2-40B4-BE49-F238E27FC236}">
                  <a16:creationId xmlns:a16="http://schemas.microsoft.com/office/drawing/2014/main" id="{5D8BC3AC-9C76-4D88-BEC0-0CE0383B59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0" name="Image" descr="&quot;&quot;">
              <a:extLst>
                <a:ext uri="{FF2B5EF4-FFF2-40B4-BE49-F238E27FC236}">
                  <a16:creationId xmlns:a16="http://schemas.microsoft.com/office/drawing/2014/main" id="{13E5F371-EB5D-4305-B704-A0C7B961ED2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pic>
        <p:nvPicPr>
          <p:cNvPr id="21" name="Picture 20">
            <a:extLst>
              <a:ext uri="{FF2B5EF4-FFF2-40B4-BE49-F238E27FC236}">
                <a16:creationId xmlns:a16="http://schemas.microsoft.com/office/drawing/2014/main" id="{9B84FF20-DCD8-460B-B9F9-8F4AF182ADC8}"/>
              </a:ext>
              <a:ext uri="{C183D7F6-B498-43B3-948B-1728B52AA6E4}">
                <adec:decorative xmlns:adec="http://schemas.microsoft.com/office/drawing/2017/decorative" val="1"/>
              </a:ext>
            </a:extLst>
          </p:cNvPr>
          <p:cNvPicPr>
            <a:picLocks noChangeAspect="1"/>
          </p:cNvPicPr>
          <p:nvPr userDrawn="1"/>
        </p:nvPicPr>
        <p:blipFill rotWithShape="1">
          <a:blip r:embed="rId6">
            <a:biLevel thresh="75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Tree>
    <p:extLst>
      <p:ext uri="{BB962C8B-B14F-4D97-AF65-F5344CB8AC3E}">
        <p14:creationId xmlns:p14="http://schemas.microsoft.com/office/powerpoint/2010/main" val="3842691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Image (Ligh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26A2C5C-E58F-4753-B765-903B407748D9}"/>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15" name="Picture Placeholder 4">
            <a:extLst>
              <a:ext uri="{FF2B5EF4-FFF2-40B4-BE49-F238E27FC236}">
                <a16:creationId xmlns:a16="http://schemas.microsoft.com/office/drawing/2014/main" id="{328AA9F1-31B2-4482-B6CE-DDB833960A6A}"/>
              </a:ext>
              <a:ext uri="{C183D7F6-B498-43B3-948B-1728B52AA6E4}">
                <adec:decorative xmlns:adec="http://schemas.microsoft.com/office/drawing/2017/decorative" val="1"/>
              </a:ext>
            </a:extLst>
          </p:cNvPr>
          <p:cNvSpPr>
            <a:spLocks noGrp="1"/>
          </p:cNvSpPr>
          <p:nvPr>
            <p:ph type="pic" sz="quarter" idx="15"/>
          </p:nvPr>
        </p:nvSpPr>
        <p:spPr>
          <a:xfrm>
            <a:off x="312233" y="1607246"/>
            <a:ext cx="5688000" cy="464825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17" name="Content Placeholder 2">
            <a:extLst>
              <a:ext uri="{FF2B5EF4-FFF2-40B4-BE49-F238E27FC236}">
                <a16:creationId xmlns:a16="http://schemas.microsoft.com/office/drawing/2014/main" id="{65B4DDAF-B4C0-45D0-9FE7-7EFEDE4E99CC}"/>
              </a:ext>
            </a:extLst>
          </p:cNvPr>
          <p:cNvSpPr>
            <a:spLocks noGrp="1"/>
          </p:cNvSpPr>
          <p:nvPr>
            <p:ph idx="1" hasCustomPrompt="1"/>
          </p:nvPr>
        </p:nvSpPr>
        <p:spPr>
          <a:xfrm>
            <a:off x="6191767" y="1607247"/>
            <a:ext cx="5688000" cy="4648256"/>
          </a:xfrm>
          <a:prstGeom prst="rect">
            <a:avLst/>
          </a:prstGeom>
        </p:spPr>
        <p:txBody>
          <a:bodyPr numCol="1">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91FB270-0ED4-4A2F-A79E-AE627CFFB02C}"/>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0" name="Group 9">
            <a:extLst>
              <a:ext uri="{FF2B5EF4-FFF2-40B4-BE49-F238E27FC236}">
                <a16:creationId xmlns:a16="http://schemas.microsoft.com/office/drawing/2014/main" id="{E46EC506-B0AA-47C1-8EDB-52163939154C}"/>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2" name="Image" descr="&quot;&quot;">
              <a:extLst>
                <a:ext uri="{FF2B5EF4-FFF2-40B4-BE49-F238E27FC236}">
                  <a16:creationId xmlns:a16="http://schemas.microsoft.com/office/drawing/2014/main" id="{918195A6-AC7E-4CEF-BA47-0C49FC755961}"/>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6" name="Image" descr="&quot;&quot;">
              <a:extLst>
                <a:ext uri="{FF2B5EF4-FFF2-40B4-BE49-F238E27FC236}">
                  <a16:creationId xmlns:a16="http://schemas.microsoft.com/office/drawing/2014/main" id="{9A6F5B3E-68E9-4996-955F-106F59BEFEA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9" name="Image" descr="&quot;&quot;">
              <a:extLst>
                <a:ext uri="{FF2B5EF4-FFF2-40B4-BE49-F238E27FC236}">
                  <a16:creationId xmlns:a16="http://schemas.microsoft.com/office/drawing/2014/main" id="{AA3BCFEC-9FA4-4D14-AB8E-7927482070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0" name="Image" descr="&quot;&quot;">
              <a:extLst>
                <a:ext uri="{FF2B5EF4-FFF2-40B4-BE49-F238E27FC236}">
                  <a16:creationId xmlns:a16="http://schemas.microsoft.com/office/drawing/2014/main" id="{B46B19A1-21C2-44E5-951A-F7478EA6D8D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280362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2 Images (Ligh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51A5DA4-BE58-4C7E-ACAC-43D0158AB77A}"/>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19" name="Content Placeholder 2">
            <a:extLst>
              <a:ext uri="{FF2B5EF4-FFF2-40B4-BE49-F238E27FC236}">
                <a16:creationId xmlns:a16="http://schemas.microsoft.com/office/drawing/2014/main" id="{44B5565A-5284-4621-9437-831554C872C9}"/>
              </a:ext>
            </a:extLst>
          </p:cNvPr>
          <p:cNvSpPr>
            <a:spLocks noGrp="1"/>
          </p:cNvSpPr>
          <p:nvPr>
            <p:ph idx="1" hasCustomPrompt="1"/>
          </p:nvPr>
        </p:nvSpPr>
        <p:spPr>
          <a:xfrm>
            <a:off x="6096001" y="1607248"/>
            <a:ext cx="5813138" cy="4643318"/>
          </a:xfrm>
          <a:prstGeom prst="rect">
            <a:avLst/>
          </a:prstGeom>
        </p:spPr>
        <p:txBody>
          <a:bodyPr numCol="1">
            <a:normAutofit/>
          </a:bodyPr>
          <a:lstStyle>
            <a:lvl1pPr marL="0" indent="0">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4">
            <a:extLst>
              <a:ext uri="{FF2B5EF4-FFF2-40B4-BE49-F238E27FC236}">
                <a16:creationId xmlns:a16="http://schemas.microsoft.com/office/drawing/2014/main" id="{3F19D3D7-8713-4F6B-81C1-4C96613165B4}"/>
              </a:ext>
              <a:ext uri="{C183D7F6-B498-43B3-948B-1728B52AA6E4}">
                <adec:decorative xmlns:adec="http://schemas.microsoft.com/office/drawing/2017/decorative" val="1"/>
              </a:ext>
            </a:extLst>
          </p:cNvPr>
          <p:cNvSpPr>
            <a:spLocks noGrp="1"/>
          </p:cNvSpPr>
          <p:nvPr>
            <p:ph type="pic" sz="quarter" idx="15"/>
          </p:nvPr>
        </p:nvSpPr>
        <p:spPr>
          <a:xfrm>
            <a:off x="282862" y="1584938"/>
            <a:ext cx="5646234" cy="222783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21" name="Picture Placeholder 4">
            <a:extLst>
              <a:ext uri="{FF2B5EF4-FFF2-40B4-BE49-F238E27FC236}">
                <a16:creationId xmlns:a16="http://schemas.microsoft.com/office/drawing/2014/main" id="{369B1212-4CA0-4E1C-9A46-62C1D3F4C2F3}"/>
              </a:ext>
              <a:ext uri="{C183D7F6-B498-43B3-948B-1728B52AA6E4}">
                <adec:decorative xmlns:adec="http://schemas.microsoft.com/office/drawing/2017/decorative" val="1"/>
              </a:ext>
            </a:extLst>
          </p:cNvPr>
          <p:cNvSpPr>
            <a:spLocks noGrp="1"/>
          </p:cNvSpPr>
          <p:nvPr>
            <p:ph type="pic" sz="quarter" idx="16"/>
          </p:nvPr>
        </p:nvSpPr>
        <p:spPr>
          <a:xfrm>
            <a:off x="282862" y="4022734"/>
            <a:ext cx="5646234" cy="222783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dirty="0"/>
          </a:p>
        </p:txBody>
      </p:sp>
      <p:pic>
        <p:nvPicPr>
          <p:cNvPr id="22" name="Picture 21">
            <a:extLst>
              <a:ext uri="{FF2B5EF4-FFF2-40B4-BE49-F238E27FC236}">
                <a16:creationId xmlns:a16="http://schemas.microsoft.com/office/drawing/2014/main" id="{E4126899-E820-4C66-92E7-EE0633A17554}"/>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0" name="Group 9">
            <a:extLst>
              <a:ext uri="{FF2B5EF4-FFF2-40B4-BE49-F238E27FC236}">
                <a16:creationId xmlns:a16="http://schemas.microsoft.com/office/drawing/2014/main" id="{F1B01D70-D962-49F2-B030-B219C1266B7D}"/>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2" name="Image" descr="&quot;&quot;">
              <a:extLst>
                <a:ext uri="{FF2B5EF4-FFF2-40B4-BE49-F238E27FC236}">
                  <a16:creationId xmlns:a16="http://schemas.microsoft.com/office/drawing/2014/main" id="{A4882092-3317-4436-B83B-96E8163835E0}"/>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3" name="Image" descr="&quot;&quot;">
              <a:extLst>
                <a:ext uri="{FF2B5EF4-FFF2-40B4-BE49-F238E27FC236}">
                  <a16:creationId xmlns:a16="http://schemas.microsoft.com/office/drawing/2014/main" id="{D3EA78A6-EFCD-44D4-BB1D-1F5ED8966F8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5" name="Image" descr="&quot;&quot;">
              <a:extLst>
                <a:ext uri="{FF2B5EF4-FFF2-40B4-BE49-F238E27FC236}">
                  <a16:creationId xmlns:a16="http://schemas.microsoft.com/office/drawing/2014/main" id="{785DEB15-6D10-4E79-AA16-A47E8EC9BF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6" name="Image" descr="&quot;&quot;">
              <a:extLst>
                <a:ext uri="{FF2B5EF4-FFF2-40B4-BE49-F238E27FC236}">
                  <a16:creationId xmlns:a16="http://schemas.microsoft.com/office/drawing/2014/main" id="{2B57194D-54AF-4890-8373-A176EA30FAB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153229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ark)">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97CF72-C9CB-45E1-9F27-8C24DA81DF6E}"/>
              </a:ext>
            </a:extLst>
          </p:cNvPr>
          <p:cNvSpPr>
            <a:spLocks noGrp="1"/>
          </p:cNvSpPr>
          <p:nvPr>
            <p:ph type="ctrTitle" hasCustomPrompt="1"/>
          </p:nvPr>
        </p:nvSpPr>
        <p:spPr>
          <a:xfrm>
            <a:off x="286215" y="1795345"/>
            <a:ext cx="11619570" cy="4384417"/>
          </a:xfrm>
        </p:spPr>
        <p:txBody>
          <a:bodyPr lIns="0" tIns="0" rIns="0" bIns="0" anchor="b" anchorCtr="0">
            <a:normAutofit/>
          </a:bodyPr>
          <a:lstStyle>
            <a:lvl1pPr algn="l">
              <a:defRPr sz="4800" b="1"/>
            </a:lvl1pPr>
          </a:lstStyle>
          <a:p>
            <a:r>
              <a:rPr lang="en-GB" dirty="0"/>
              <a:t>Click to add section title</a:t>
            </a:r>
          </a:p>
        </p:txBody>
      </p:sp>
      <p:pic>
        <p:nvPicPr>
          <p:cNvPr id="13" name="Picture 12">
            <a:extLst>
              <a:ext uri="{FF2B5EF4-FFF2-40B4-BE49-F238E27FC236}">
                <a16:creationId xmlns:a16="http://schemas.microsoft.com/office/drawing/2014/main" id="{3730F48F-B383-4DFF-93E9-D2E8C1BE5034}"/>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8" name="Group 17">
            <a:extLst>
              <a:ext uri="{FF2B5EF4-FFF2-40B4-BE49-F238E27FC236}">
                <a16:creationId xmlns:a16="http://schemas.microsoft.com/office/drawing/2014/main" id="{66EB4DEF-55A4-4623-A514-20E3B4FFD8DF}"/>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9" name="Image" descr="&quot;&quot;">
              <a:extLst>
                <a:ext uri="{FF2B5EF4-FFF2-40B4-BE49-F238E27FC236}">
                  <a16:creationId xmlns:a16="http://schemas.microsoft.com/office/drawing/2014/main" id="{F72E261F-91BD-4AC2-A456-11C00BA1F5B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20" name="Image" descr="&quot;&quot;">
              <a:extLst>
                <a:ext uri="{FF2B5EF4-FFF2-40B4-BE49-F238E27FC236}">
                  <a16:creationId xmlns:a16="http://schemas.microsoft.com/office/drawing/2014/main" id="{0221DBE3-47B8-42DB-8287-925C0E335AC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21" name="Image" descr="&quot;&quot;">
              <a:extLst>
                <a:ext uri="{FF2B5EF4-FFF2-40B4-BE49-F238E27FC236}">
                  <a16:creationId xmlns:a16="http://schemas.microsoft.com/office/drawing/2014/main" id="{49F1076E-1E83-4FEF-9C41-43FB91BC96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2" name="Image" descr="&quot;&quot;">
              <a:extLst>
                <a:ext uri="{FF2B5EF4-FFF2-40B4-BE49-F238E27FC236}">
                  <a16:creationId xmlns:a16="http://schemas.microsoft.com/office/drawing/2014/main" id="{4EDC7831-51B3-4E84-AF30-BD9085810A8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cxnSp>
        <p:nvCxnSpPr>
          <p:cNvPr id="24" name="Straight Connector 23">
            <a:extLst>
              <a:ext uri="{FF2B5EF4-FFF2-40B4-BE49-F238E27FC236}">
                <a16:creationId xmlns:a16="http://schemas.microsoft.com/office/drawing/2014/main" id="{31E65B02-5A0F-4A34-A200-8063503FD904}"/>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63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Image (Ligh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1D447D-FD5D-4787-9F9B-EAD9F7B38A51}"/>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4">
            <a:extLst>
              <a:ext uri="{FF2B5EF4-FFF2-40B4-BE49-F238E27FC236}">
                <a16:creationId xmlns:a16="http://schemas.microsoft.com/office/drawing/2014/main" id="{EAE83927-251C-4F5A-B4FA-7C1DC371AAEF}"/>
              </a:ext>
              <a:ext uri="{C183D7F6-B498-43B3-948B-1728B52AA6E4}">
                <adec:decorative xmlns:adec="http://schemas.microsoft.com/office/drawing/2017/decorative" val="1"/>
              </a:ext>
            </a:extLst>
          </p:cNvPr>
          <p:cNvSpPr>
            <a:spLocks noGrp="1"/>
          </p:cNvSpPr>
          <p:nvPr>
            <p:ph type="pic" sz="quarter" idx="15"/>
          </p:nvPr>
        </p:nvSpPr>
        <p:spPr>
          <a:xfrm>
            <a:off x="282862" y="1584938"/>
            <a:ext cx="11626276" cy="4669459"/>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pic>
        <p:nvPicPr>
          <p:cNvPr id="15" name="Picture 14">
            <a:extLst>
              <a:ext uri="{FF2B5EF4-FFF2-40B4-BE49-F238E27FC236}">
                <a16:creationId xmlns:a16="http://schemas.microsoft.com/office/drawing/2014/main" id="{AF61D9C9-F0BF-4A3E-B003-E4DF26404680}"/>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2" name="Group 11">
            <a:extLst>
              <a:ext uri="{FF2B5EF4-FFF2-40B4-BE49-F238E27FC236}">
                <a16:creationId xmlns:a16="http://schemas.microsoft.com/office/drawing/2014/main" id="{996E75B3-130B-4833-9321-3E5C35E3B464}"/>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3" name="Image" descr="&quot;&quot;">
              <a:extLst>
                <a:ext uri="{FF2B5EF4-FFF2-40B4-BE49-F238E27FC236}">
                  <a16:creationId xmlns:a16="http://schemas.microsoft.com/office/drawing/2014/main" id="{08F6B401-6084-4535-81A8-39CE85BA5015}"/>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6" name="Image" descr="&quot;&quot;">
              <a:extLst>
                <a:ext uri="{FF2B5EF4-FFF2-40B4-BE49-F238E27FC236}">
                  <a16:creationId xmlns:a16="http://schemas.microsoft.com/office/drawing/2014/main" id="{93D93F39-619B-4398-B794-7FDB8406960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7" name="Image" descr="&quot;&quot;">
              <a:extLst>
                <a:ext uri="{FF2B5EF4-FFF2-40B4-BE49-F238E27FC236}">
                  <a16:creationId xmlns:a16="http://schemas.microsoft.com/office/drawing/2014/main" id="{E2855979-F314-4E17-87DE-119C89FD7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8" name="Image" descr="&quot;&quot;">
              <a:extLst>
                <a:ext uri="{FF2B5EF4-FFF2-40B4-BE49-F238E27FC236}">
                  <a16:creationId xmlns:a16="http://schemas.microsoft.com/office/drawing/2014/main" id="{E10757C8-EA14-4B5D-9DA7-AF3F650ECA2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193221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2 Images (Ligh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3E021C0-FB94-4E16-82AE-CA6F80B24B5B}"/>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4">
            <a:extLst>
              <a:ext uri="{FF2B5EF4-FFF2-40B4-BE49-F238E27FC236}">
                <a16:creationId xmlns:a16="http://schemas.microsoft.com/office/drawing/2014/main" id="{7CCA6932-CEA5-4F73-A886-571593BAB1E0}"/>
              </a:ext>
              <a:ext uri="{C183D7F6-B498-43B3-948B-1728B52AA6E4}">
                <adec:decorative xmlns:adec="http://schemas.microsoft.com/office/drawing/2017/decorative" val="1"/>
              </a:ext>
            </a:extLst>
          </p:cNvPr>
          <p:cNvSpPr>
            <a:spLocks noGrp="1"/>
          </p:cNvSpPr>
          <p:nvPr>
            <p:ph type="pic" sz="quarter" idx="15"/>
          </p:nvPr>
        </p:nvSpPr>
        <p:spPr>
          <a:xfrm>
            <a:off x="282862" y="1584938"/>
            <a:ext cx="5705343" cy="4670559"/>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18" name="Picture Placeholder 4">
            <a:extLst>
              <a:ext uri="{FF2B5EF4-FFF2-40B4-BE49-F238E27FC236}">
                <a16:creationId xmlns:a16="http://schemas.microsoft.com/office/drawing/2014/main" id="{6EE8B7E6-2F1C-4753-92AB-7A3B69BC5D19}"/>
              </a:ext>
              <a:ext uri="{C183D7F6-B498-43B3-948B-1728B52AA6E4}">
                <adec:decorative xmlns:adec="http://schemas.microsoft.com/office/drawing/2017/decorative" val="1"/>
              </a:ext>
            </a:extLst>
          </p:cNvPr>
          <p:cNvSpPr>
            <a:spLocks noGrp="1"/>
          </p:cNvSpPr>
          <p:nvPr>
            <p:ph type="pic" sz="quarter" idx="16"/>
          </p:nvPr>
        </p:nvSpPr>
        <p:spPr>
          <a:xfrm>
            <a:off x="6203794" y="1584938"/>
            <a:ext cx="5705343" cy="4670559"/>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pic>
        <p:nvPicPr>
          <p:cNvPr id="19" name="Picture 18">
            <a:extLst>
              <a:ext uri="{FF2B5EF4-FFF2-40B4-BE49-F238E27FC236}">
                <a16:creationId xmlns:a16="http://schemas.microsoft.com/office/drawing/2014/main" id="{190D9626-8378-4B82-82DC-58BA980A006C}"/>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9" name="Group 8">
            <a:extLst>
              <a:ext uri="{FF2B5EF4-FFF2-40B4-BE49-F238E27FC236}">
                <a16:creationId xmlns:a16="http://schemas.microsoft.com/office/drawing/2014/main" id="{E0B00F2C-2BB5-471F-AACA-8046B416E594}"/>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2" name="Image" descr="&quot;&quot;">
              <a:extLst>
                <a:ext uri="{FF2B5EF4-FFF2-40B4-BE49-F238E27FC236}">
                  <a16:creationId xmlns:a16="http://schemas.microsoft.com/office/drawing/2014/main" id="{BBC3F434-AAD0-4AB9-8335-9D4CAB57AE1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3" name="Image" descr="&quot;&quot;">
              <a:extLst>
                <a:ext uri="{FF2B5EF4-FFF2-40B4-BE49-F238E27FC236}">
                  <a16:creationId xmlns:a16="http://schemas.microsoft.com/office/drawing/2014/main" id="{3FF5271A-0E93-475B-B342-78DAC7B0C0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6" name="Image" descr="&quot;&quot;">
              <a:extLst>
                <a:ext uri="{FF2B5EF4-FFF2-40B4-BE49-F238E27FC236}">
                  <a16:creationId xmlns:a16="http://schemas.microsoft.com/office/drawing/2014/main" id="{8CEAE6C7-4FFE-4C10-BB92-9714BF8950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0" name="Image" descr="&quot;&quot;">
              <a:extLst>
                <a:ext uri="{FF2B5EF4-FFF2-40B4-BE49-F238E27FC236}">
                  <a16:creationId xmlns:a16="http://schemas.microsoft.com/office/drawing/2014/main" id="{9BF8B6E7-E09B-4E8C-A9F0-D48EE783A11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398509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3 Images (Ligh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B9388F9-3922-401F-A162-AA74B5BB279A}"/>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C581EB71-E093-49DB-82EB-74D1B3411B50}"/>
              </a:ext>
              <a:ext uri="{C183D7F6-B498-43B3-948B-1728B52AA6E4}">
                <adec:decorative xmlns:adec="http://schemas.microsoft.com/office/drawing/2017/decorative" val="1"/>
              </a:ext>
            </a:extLst>
          </p:cNvPr>
          <p:cNvSpPr>
            <a:spLocks noGrp="1"/>
          </p:cNvSpPr>
          <p:nvPr>
            <p:ph type="pic" sz="quarter" idx="15"/>
          </p:nvPr>
        </p:nvSpPr>
        <p:spPr>
          <a:xfrm>
            <a:off x="282862" y="1584938"/>
            <a:ext cx="3765031" cy="4669457"/>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19" name="Picture Placeholder 4">
            <a:extLst>
              <a:ext uri="{FF2B5EF4-FFF2-40B4-BE49-F238E27FC236}">
                <a16:creationId xmlns:a16="http://schemas.microsoft.com/office/drawing/2014/main" id="{EF1BAFE0-C945-42DC-9EF8-0FCDFA61AE39}"/>
              </a:ext>
              <a:ext uri="{C183D7F6-B498-43B3-948B-1728B52AA6E4}">
                <adec:decorative xmlns:adec="http://schemas.microsoft.com/office/drawing/2017/decorative" val="1"/>
              </a:ext>
            </a:extLst>
          </p:cNvPr>
          <p:cNvSpPr>
            <a:spLocks noGrp="1"/>
          </p:cNvSpPr>
          <p:nvPr>
            <p:ph type="pic" sz="quarter" idx="16"/>
          </p:nvPr>
        </p:nvSpPr>
        <p:spPr>
          <a:xfrm>
            <a:off x="4213485" y="1584938"/>
            <a:ext cx="3765031" cy="4669457"/>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
        <p:nvSpPr>
          <p:cNvPr id="20" name="Picture Placeholder 4">
            <a:extLst>
              <a:ext uri="{FF2B5EF4-FFF2-40B4-BE49-F238E27FC236}">
                <a16:creationId xmlns:a16="http://schemas.microsoft.com/office/drawing/2014/main" id="{9EB56CBF-A69C-40DB-BA64-CF1663E7A534}"/>
              </a:ext>
              <a:ext uri="{C183D7F6-B498-43B3-948B-1728B52AA6E4}">
                <adec:decorative xmlns:adec="http://schemas.microsoft.com/office/drawing/2017/decorative" val="1"/>
              </a:ext>
            </a:extLst>
          </p:cNvPr>
          <p:cNvSpPr>
            <a:spLocks noGrp="1"/>
          </p:cNvSpPr>
          <p:nvPr>
            <p:ph type="pic" sz="quarter" idx="17"/>
          </p:nvPr>
        </p:nvSpPr>
        <p:spPr>
          <a:xfrm>
            <a:off x="8144108" y="1581213"/>
            <a:ext cx="3765031" cy="4669457"/>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pic>
        <p:nvPicPr>
          <p:cNvPr id="21" name="Picture 20">
            <a:extLst>
              <a:ext uri="{FF2B5EF4-FFF2-40B4-BE49-F238E27FC236}">
                <a16:creationId xmlns:a16="http://schemas.microsoft.com/office/drawing/2014/main" id="{2FD22B9F-10C7-4D4E-86DF-C34A4C2227CD}"/>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0" name="Group 9">
            <a:extLst>
              <a:ext uri="{FF2B5EF4-FFF2-40B4-BE49-F238E27FC236}">
                <a16:creationId xmlns:a16="http://schemas.microsoft.com/office/drawing/2014/main" id="{BFAA8B01-D809-4326-83EA-1DF04C4F23DF}"/>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2" name="Image" descr="&quot;&quot;">
              <a:extLst>
                <a:ext uri="{FF2B5EF4-FFF2-40B4-BE49-F238E27FC236}">
                  <a16:creationId xmlns:a16="http://schemas.microsoft.com/office/drawing/2014/main" id="{8794C1C5-7FBE-49ED-B196-2D3428B8509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3" name="Image" descr="&quot;&quot;">
              <a:extLst>
                <a:ext uri="{FF2B5EF4-FFF2-40B4-BE49-F238E27FC236}">
                  <a16:creationId xmlns:a16="http://schemas.microsoft.com/office/drawing/2014/main" id="{7859E78A-8EC5-4489-868F-BA5DFF611B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6" name="Image" descr="&quot;&quot;">
              <a:extLst>
                <a:ext uri="{FF2B5EF4-FFF2-40B4-BE49-F238E27FC236}">
                  <a16:creationId xmlns:a16="http://schemas.microsoft.com/office/drawing/2014/main" id="{F34EBEF0-C8FE-4FE0-BA72-1F1BBE00F3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2" name="Image" descr="&quot;&quot;">
              <a:extLst>
                <a:ext uri="{FF2B5EF4-FFF2-40B4-BE49-F238E27FC236}">
                  <a16:creationId xmlns:a16="http://schemas.microsoft.com/office/drawing/2014/main" id="{C51C9EA5-54D0-4B11-A673-3955B294302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633891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Chart (Ligh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906272D-0BDA-4221-B845-D799B9ADD65C}"/>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10" name="Chart Placeholder 3">
            <a:extLst>
              <a:ext uri="{FF2B5EF4-FFF2-40B4-BE49-F238E27FC236}">
                <a16:creationId xmlns:a16="http://schemas.microsoft.com/office/drawing/2014/main" id="{817E54B2-3262-4731-8592-C344832DB5F9}"/>
              </a:ext>
            </a:extLst>
          </p:cNvPr>
          <p:cNvSpPr>
            <a:spLocks noGrp="1"/>
          </p:cNvSpPr>
          <p:nvPr>
            <p:ph type="chart" sz="quarter" idx="14"/>
          </p:nvPr>
        </p:nvSpPr>
        <p:spPr>
          <a:xfrm>
            <a:off x="286215" y="1673100"/>
            <a:ext cx="11619570" cy="4513137"/>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E901993-E7D4-409D-8E0B-E4D6D1CB4090}"/>
              </a:ext>
              <a:ext uri="{C183D7F6-B498-43B3-948B-1728B52AA6E4}">
                <adec:decorative xmlns:adec="http://schemas.microsoft.com/office/drawing/2017/decorative" val="1"/>
              </a:ext>
            </a:extLst>
          </p:cNvPr>
          <p:cNvPicPr>
            <a:picLocks noChangeAspect="1"/>
          </p:cNvPicPr>
          <p:nvPr userDrawn="1"/>
        </p:nvPicPr>
        <p:blipFill rotWithShape="1">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2" name="Group 11">
            <a:extLst>
              <a:ext uri="{FF2B5EF4-FFF2-40B4-BE49-F238E27FC236}">
                <a16:creationId xmlns:a16="http://schemas.microsoft.com/office/drawing/2014/main" id="{829E79FE-367E-46DC-8D45-428823CC3046}"/>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3" name="Image" descr="&quot;&quot;">
              <a:extLst>
                <a:ext uri="{FF2B5EF4-FFF2-40B4-BE49-F238E27FC236}">
                  <a16:creationId xmlns:a16="http://schemas.microsoft.com/office/drawing/2014/main" id="{8DBE8AE8-142D-4CB8-A3EE-A82FA829DAD7}"/>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5" name="Image" descr="&quot;&quot;">
              <a:extLst>
                <a:ext uri="{FF2B5EF4-FFF2-40B4-BE49-F238E27FC236}">
                  <a16:creationId xmlns:a16="http://schemas.microsoft.com/office/drawing/2014/main" id="{7D54AD21-3532-42D6-900E-7A27E15564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6" name="Image" descr="&quot;&quot;">
              <a:extLst>
                <a:ext uri="{FF2B5EF4-FFF2-40B4-BE49-F238E27FC236}">
                  <a16:creationId xmlns:a16="http://schemas.microsoft.com/office/drawing/2014/main" id="{088D7ED1-79A4-4C00-B31D-4EDFB95071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7" name="Image" descr="&quot;&quot;">
              <a:extLst>
                <a:ext uri="{FF2B5EF4-FFF2-40B4-BE49-F238E27FC236}">
                  <a16:creationId xmlns:a16="http://schemas.microsoft.com/office/drawing/2014/main" id="{C6B58CD5-C484-4FEE-8980-0E8A0BDCA5F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833747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0A24615-26C1-4EB1-B10A-30A3A237521F}"/>
              </a:ext>
            </a:extLst>
          </p:cNvPr>
          <p:cNvSpPr>
            <a:spLocks noGrp="1"/>
          </p:cNvSpPr>
          <p:nvPr>
            <p:ph type="title" hasCustomPrompt="1"/>
          </p:nvPr>
        </p:nvSpPr>
        <p:spPr>
          <a:xfrm>
            <a:off x="312234" y="278274"/>
            <a:ext cx="10642982" cy="929009"/>
          </a:xfrm>
          <a:prstGeom prst="rect">
            <a:avLst/>
          </a:prstGeom>
        </p:spPr>
        <p:txBody>
          <a:bodyPr lIns="0" tIns="0" rIns="0" bIns="0" anchor="b">
            <a:normAutofit/>
          </a:bodyPr>
          <a:lstStyle>
            <a:lvl1pPr>
              <a:defRPr sz="3200" b="1">
                <a:latin typeface="Arial" panose="020B0604020202020204" pitchFamily="34" charset="0"/>
                <a:cs typeface="Arial" panose="020B0604020202020204" pitchFamily="34" charset="0"/>
              </a:defRPr>
            </a:lvl1pPr>
          </a:lstStyle>
          <a:p>
            <a:r>
              <a:rPr lang="en-GB" dirty="0"/>
              <a:t>Click to add title</a:t>
            </a:r>
          </a:p>
        </p:txBody>
      </p:sp>
      <p:sp>
        <p:nvSpPr>
          <p:cNvPr id="8" name="Table Placeholder 4">
            <a:extLst>
              <a:ext uri="{FF2B5EF4-FFF2-40B4-BE49-F238E27FC236}">
                <a16:creationId xmlns:a16="http://schemas.microsoft.com/office/drawing/2014/main" id="{02A763B5-0305-4068-8BB3-225B3A9ABB89}"/>
              </a:ext>
            </a:extLst>
          </p:cNvPr>
          <p:cNvSpPr>
            <a:spLocks noGrp="1"/>
          </p:cNvSpPr>
          <p:nvPr>
            <p:ph type="tbl" sz="quarter" idx="15"/>
          </p:nvPr>
        </p:nvSpPr>
        <p:spPr>
          <a:xfrm>
            <a:off x="286215" y="1673099"/>
            <a:ext cx="11619570" cy="451313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473901C-1B46-46D9-9B37-AEA6201F593F}"/>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5" name="Image" descr="&quot;&quot;">
              <a:extLst>
                <a:ext uri="{FF2B5EF4-FFF2-40B4-BE49-F238E27FC236}">
                  <a16:creationId xmlns:a16="http://schemas.microsoft.com/office/drawing/2014/main" id="{F95CC7DE-1289-4EFE-9C66-A6E4136E16C4}"/>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7" name="Image" descr="&quot;&quot;">
              <a:extLst>
                <a:ext uri="{FF2B5EF4-FFF2-40B4-BE49-F238E27FC236}">
                  <a16:creationId xmlns:a16="http://schemas.microsoft.com/office/drawing/2014/main" id="{F9652AFD-2AED-4ECD-A2B2-906579C899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8" name="Image" descr="&quot;&quot;">
              <a:extLst>
                <a:ext uri="{FF2B5EF4-FFF2-40B4-BE49-F238E27FC236}">
                  <a16:creationId xmlns:a16="http://schemas.microsoft.com/office/drawing/2014/main" id="{D4DC97E1-41FF-47AF-9917-2B67ABFF73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9" name="Image" descr="&quot;&quot;">
              <a:extLst>
                <a:ext uri="{FF2B5EF4-FFF2-40B4-BE49-F238E27FC236}">
                  <a16:creationId xmlns:a16="http://schemas.microsoft.com/office/drawing/2014/main" id="{361C4331-1C8D-4504-B73B-4BD2EDCCD2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pic>
        <p:nvPicPr>
          <p:cNvPr id="20" name="Picture 19">
            <a:extLst>
              <a:ext uri="{FF2B5EF4-FFF2-40B4-BE49-F238E27FC236}">
                <a16:creationId xmlns:a16="http://schemas.microsoft.com/office/drawing/2014/main" id="{D59570A5-8492-49DE-B907-64B195EF85EA}"/>
              </a:ext>
              <a:ext uri="{C183D7F6-B498-43B3-948B-1728B52AA6E4}">
                <adec:decorative xmlns:adec="http://schemas.microsoft.com/office/drawing/2017/decorative" val="1"/>
              </a:ext>
            </a:extLst>
          </p:cNvPr>
          <p:cNvPicPr>
            <a:picLocks noChangeAspect="1"/>
          </p:cNvPicPr>
          <p:nvPr userDrawn="1"/>
        </p:nvPicPr>
        <p:blipFill rotWithShape="1">
          <a:blip r:embed="rId6">
            <a:biLevel thresh="75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Tree>
    <p:extLst>
      <p:ext uri="{BB962C8B-B14F-4D97-AF65-F5344CB8AC3E}">
        <p14:creationId xmlns:p14="http://schemas.microsoft.com/office/powerpoint/2010/main" val="46315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41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38DFF2-FCCE-4F27-BB90-943F3BAC9074}"/>
              </a:ext>
            </a:extLst>
          </p:cNvPr>
          <p:cNvSpPr>
            <a:spLocks noGrp="1"/>
          </p:cNvSpPr>
          <p:nvPr>
            <p:ph type="ctrTitle" hasCustomPrompt="1"/>
          </p:nvPr>
        </p:nvSpPr>
        <p:spPr>
          <a:xfrm>
            <a:off x="286215" y="3429000"/>
            <a:ext cx="11619570" cy="2637692"/>
          </a:xfrm>
          <a:prstGeom prst="rect">
            <a:avLst/>
          </a:prstGeom>
        </p:spPr>
        <p:txBody>
          <a:bodyPr lIns="0" tIns="0" rIns="0" bIns="0" anchor="b" anchorCtr="0">
            <a:normAutofit/>
          </a:bodyPr>
          <a:lstStyle>
            <a:lvl1pPr algn="l">
              <a:defRPr sz="4800" b="1">
                <a:latin typeface="Arial" panose="020B0604020202020204" pitchFamily="34" charset="0"/>
                <a:cs typeface="Arial" panose="020B0604020202020204" pitchFamily="34" charset="0"/>
              </a:defRPr>
            </a:lvl1pPr>
          </a:lstStyle>
          <a:p>
            <a:r>
              <a:rPr lang="en-GB" dirty="0"/>
              <a:t>Click to add closing slide text</a:t>
            </a:r>
          </a:p>
        </p:txBody>
      </p:sp>
      <p:pic>
        <p:nvPicPr>
          <p:cNvPr id="16" name="Picture 15">
            <a:extLst>
              <a:ext uri="{FF2B5EF4-FFF2-40B4-BE49-F238E27FC236}">
                <a16:creationId xmlns:a16="http://schemas.microsoft.com/office/drawing/2014/main" id="{B15C2E86-0DFF-4FE0-AECF-E4DCCE723F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390" y="280769"/>
            <a:ext cx="3818389" cy="2081219"/>
          </a:xfrm>
          <a:prstGeom prst="rect">
            <a:avLst/>
          </a:prstGeom>
        </p:spPr>
      </p:pic>
      <p:pic>
        <p:nvPicPr>
          <p:cNvPr id="7" name="Picture 6">
            <a:extLst>
              <a:ext uri="{FF2B5EF4-FFF2-40B4-BE49-F238E27FC236}">
                <a16:creationId xmlns:a16="http://schemas.microsoft.com/office/drawing/2014/main" id="{95FB1EE3-2B59-4F4D-A2AC-161F13F4D93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550" y="176365"/>
            <a:ext cx="1438507" cy="783283"/>
          </a:xfrm>
          <a:prstGeom prst="rect">
            <a:avLst/>
          </a:prstGeom>
        </p:spPr>
      </p:pic>
      <p:grpSp>
        <p:nvGrpSpPr>
          <p:cNvPr id="5" name="Group 4">
            <a:extLst>
              <a:ext uri="{FF2B5EF4-FFF2-40B4-BE49-F238E27FC236}">
                <a16:creationId xmlns:a16="http://schemas.microsoft.com/office/drawing/2014/main" id="{608C5586-16F1-420B-8221-30EA9F865784}"/>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6" name="Image" descr="&quot;&quot;">
              <a:extLst>
                <a:ext uri="{FF2B5EF4-FFF2-40B4-BE49-F238E27FC236}">
                  <a16:creationId xmlns:a16="http://schemas.microsoft.com/office/drawing/2014/main" id="{6D434B75-4EB7-4CD6-A220-250EBB914C59}"/>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9" name="Image" descr="&quot;&quot;">
              <a:extLst>
                <a:ext uri="{FF2B5EF4-FFF2-40B4-BE49-F238E27FC236}">
                  <a16:creationId xmlns:a16="http://schemas.microsoft.com/office/drawing/2014/main" id="{00DAC1A2-6988-4916-A8B2-9E16592DBE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0" name="Image" descr="&quot;&quot;">
              <a:extLst>
                <a:ext uri="{FF2B5EF4-FFF2-40B4-BE49-F238E27FC236}">
                  <a16:creationId xmlns:a16="http://schemas.microsoft.com/office/drawing/2014/main" id="{2CB987B6-8A68-4E1D-B019-49071B262C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1" name="Image" descr="&quot;&quot;">
              <a:extLst>
                <a:ext uri="{FF2B5EF4-FFF2-40B4-BE49-F238E27FC236}">
                  <a16:creationId xmlns:a16="http://schemas.microsoft.com/office/drawing/2014/main" id="{09A3F086-D7F3-403D-A68D-D59AEEFF42F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
        <p:nvSpPr>
          <p:cNvPr id="14" name="Subtitle 2">
            <a:extLst>
              <a:ext uri="{FF2B5EF4-FFF2-40B4-BE49-F238E27FC236}">
                <a16:creationId xmlns:a16="http://schemas.microsoft.com/office/drawing/2014/main" id="{14E116C0-C036-4376-8A94-C64DF886C816}"/>
              </a:ext>
              <a:ext uri="{C183D7F6-B498-43B3-948B-1728B52AA6E4}">
                <adec:decorative xmlns:adec="http://schemas.microsoft.com/office/drawing/2017/decorative" val="1"/>
              </a:ext>
            </a:extLst>
          </p:cNvPr>
          <p:cNvSpPr txBox="1">
            <a:spLocks/>
          </p:cNvSpPr>
          <p:nvPr userDrawn="1"/>
        </p:nvSpPr>
        <p:spPr>
          <a:xfrm>
            <a:off x="286215" y="280769"/>
            <a:ext cx="1631795" cy="243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Powered by the</a:t>
            </a:r>
          </a:p>
        </p:txBody>
      </p:sp>
      <p:pic>
        <p:nvPicPr>
          <p:cNvPr id="17" name="Picture 16">
            <a:extLst>
              <a:ext uri="{FF2B5EF4-FFF2-40B4-BE49-F238E27FC236}">
                <a16:creationId xmlns:a16="http://schemas.microsoft.com/office/drawing/2014/main" id="{8ED72206-5656-43C4-99FB-81B0B5245C4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215" y="577875"/>
            <a:ext cx="1842897" cy="658793"/>
          </a:xfrm>
          <a:prstGeom prst="rect">
            <a:avLst/>
          </a:prstGeom>
        </p:spPr>
      </p:pic>
    </p:spTree>
    <p:extLst>
      <p:ext uri="{BB962C8B-B14F-4D97-AF65-F5344CB8AC3E}">
        <p14:creationId xmlns:p14="http://schemas.microsoft.com/office/powerpoint/2010/main" val="351948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Colum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D949-3F0B-4194-B2AA-1A286BF8678C}"/>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3" name="Content Placeholder 2">
            <a:extLst>
              <a:ext uri="{FF2B5EF4-FFF2-40B4-BE49-F238E27FC236}">
                <a16:creationId xmlns:a16="http://schemas.microsoft.com/office/drawing/2014/main" id="{34B79BAE-1B1B-4627-BD20-A616E6349A76}"/>
              </a:ext>
            </a:extLst>
          </p:cNvPr>
          <p:cNvSpPr>
            <a:spLocks noGrp="1"/>
          </p:cNvSpPr>
          <p:nvPr>
            <p:ph idx="1" hasCustomPrompt="1"/>
          </p:nvPr>
        </p:nvSpPr>
        <p:spPr>
          <a:xfrm>
            <a:off x="312233" y="1607248"/>
            <a:ext cx="11596905" cy="4653625"/>
          </a:xfrm>
        </p:spPr>
        <p:txBody>
          <a:bodyPr>
            <a:normAutofit/>
          </a:bodyPr>
          <a:lstStyle>
            <a:lvl1pPr marL="0" indent="0">
              <a:buNone/>
              <a:defRPr sz="1800"/>
            </a:lvl1pPr>
            <a:lvl2pPr>
              <a:defRPr sz="1800"/>
            </a:lvl2pPr>
            <a:lvl3pPr>
              <a:defRPr sz="1800"/>
            </a:lvl3pPr>
            <a:lvl4pPr>
              <a:defRPr sz="1800"/>
            </a:lvl4pPr>
            <a:lvl5pPr>
              <a:defRPr sz="18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8" name="Group 17">
            <a:extLst>
              <a:ext uri="{FF2B5EF4-FFF2-40B4-BE49-F238E27FC236}">
                <a16:creationId xmlns:a16="http://schemas.microsoft.com/office/drawing/2014/main" id="{847976F9-F48C-40E5-8E92-003FCD382CD2}"/>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9" name="Image" descr="&quot;&quot;">
              <a:extLst>
                <a:ext uri="{FF2B5EF4-FFF2-40B4-BE49-F238E27FC236}">
                  <a16:creationId xmlns:a16="http://schemas.microsoft.com/office/drawing/2014/main" id="{C264148F-3483-4AEB-91BD-0ED80599062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20" name="Image" descr="&quot;&quot;">
              <a:extLst>
                <a:ext uri="{FF2B5EF4-FFF2-40B4-BE49-F238E27FC236}">
                  <a16:creationId xmlns:a16="http://schemas.microsoft.com/office/drawing/2014/main" id="{54DB9E41-38AA-4D2D-B86C-B277B98410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21" name="Image" descr="&quot;&quot;">
              <a:extLst>
                <a:ext uri="{FF2B5EF4-FFF2-40B4-BE49-F238E27FC236}">
                  <a16:creationId xmlns:a16="http://schemas.microsoft.com/office/drawing/2014/main" id="{18BB497D-F131-4A83-991E-CF4BBC49DE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2" name="Image" descr="&quot;&quot;">
              <a:extLst>
                <a:ext uri="{FF2B5EF4-FFF2-40B4-BE49-F238E27FC236}">
                  <a16:creationId xmlns:a16="http://schemas.microsoft.com/office/drawing/2014/main" id="{4572C80D-0D99-4EE9-8B23-20A7F46CA65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171362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Columns (Dark)">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45B0F5B-23C3-482C-B5B4-6C53A84F8901}"/>
              </a:ext>
            </a:extLst>
          </p:cNvPr>
          <p:cNvSpPr txBox="1">
            <a:spLocks/>
          </p:cNvSpPr>
          <p:nvPr userDrawn="1"/>
        </p:nvSpPr>
        <p:spPr>
          <a:xfrm>
            <a:off x="312234" y="278274"/>
            <a:ext cx="10642982" cy="929009"/>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GB" dirty="0"/>
              <a:t>Click to add title</a:t>
            </a:r>
          </a:p>
        </p:txBody>
      </p:sp>
      <p:sp>
        <p:nvSpPr>
          <p:cNvPr id="8" name="Content Placeholder 2">
            <a:extLst>
              <a:ext uri="{FF2B5EF4-FFF2-40B4-BE49-F238E27FC236}">
                <a16:creationId xmlns:a16="http://schemas.microsoft.com/office/drawing/2014/main" id="{4E32C0A1-94FF-4BB4-90B1-EFC66F0DEF41}"/>
              </a:ext>
            </a:extLst>
          </p:cNvPr>
          <p:cNvSpPr>
            <a:spLocks noGrp="1"/>
          </p:cNvSpPr>
          <p:nvPr>
            <p:ph idx="1" hasCustomPrompt="1"/>
          </p:nvPr>
        </p:nvSpPr>
        <p:spPr>
          <a:xfrm>
            <a:off x="312233" y="1607248"/>
            <a:ext cx="11596905" cy="4653626"/>
          </a:xfrm>
        </p:spPr>
        <p:txBody>
          <a:bodyPr numCol="2">
            <a:normAutofit/>
          </a:bodyPr>
          <a:lstStyle>
            <a:lvl1pPr marL="0" indent="0">
              <a:buNone/>
              <a:defRPr sz="1800"/>
            </a:lvl1pPr>
            <a:lvl2pPr>
              <a:defRPr sz="1800"/>
            </a:lvl2pPr>
            <a:lvl3pPr>
              <a:defRPr sz="1800"/>
            </a:lvl3pPr>
            <a:lvl4pPr>
              <a:defRPr sz="1800"/>
            </a:lvl4pPr>
            <a:lvl5pPr>
              <a:defRPr sz="1800"/>
            </a:lvl5pPr>
          </a:lstStyle>
          <a:p>
            <a:pPr lvl="0"/>
            <a:r>
              <a:rPr lang="en-GB" dirty="0"/>
              <a:t>Click to add text – two columns </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10" name="Group 9">
            <a:extLst>
              <a:ext uri="{FF2B5EF4-FFF2-40B4-BE49-F238E27FC236}">
                <a16:creationId xmlns:a16="http://schemas.microsoft.com/office/drawing/2014/main" id="{6FBFF93F-0CA4-4109-819A-6ED06E045044}"/>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1" name="Image" descr="&quot;&quot;">
              <a:extLst>
                <a:ext uri="{FF2B5EF4-FFF2-40B4-BE49-F238E27FC236}">
                  <a16:creationId xmlns:a16="http://schemas.microsoft.com/office/drawing/2014/main" id="{33DADEAF-8855-4E42-958C-FC776B4A812F}"/>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3" name="Image" descr="&quot;&quot;">
              <a:extLst>
                <a:ext uri="{FF2B5EF4-FFF2-40B4-BE49-F238E27FC236}">
                  <a16:creationId xmlns:a16="http://schemas.microsoft.com/office/drawing/2014/main" id="{4C6807AE-B354-43C7-AC90-B378773F22E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5" name="Image" descr="&quot;&quot;">
              <a:extLst>
                <a:ext uri="{FF2B5EF4-FFF2-40B4-BE49-F238E27FC236}">
                  <a16:creationId xmlns:a16="http://schemas.microsoft.com/office/drawing/2014/main" id="{BDE8AF72-623F-45A8-8564-0B949E7334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7" name="Image" descr="&quot;&quot;">
              <a:extLst>
                <a:ext uri="{FF2B5EF4-FFF2-40B4-BE49-F238E27FC236}">
                  <a16:creationId xmlns:a16="http://schemas.microsoft.com/office/drawing/2014/main" id="{99753EDC-2A6A-4D81-9424-E17857FEEDA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366357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Dark)">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673A5F3-D546-4EC3-B6CD-A8277D6548BC}"/>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5" name="Picture Placeholder 4">
            <a:extLst>
              <a:ext uri="{FF2B5EF4-FFF2-40B4-BE49-F238E27FC236}">
                <a16:creationId xmlns:a16="http://schemas.microsoft.com/office/drawing/2014/main" id="{EBF57ECA-2CCD-42F3-B49E-D37C7D829326}"/>
              </a:ext>
              <a:ext uri="{C183D7F6-B498-43B3-948B-1728B52AA6E4}">
                <adec:decorative xmlns:adec="http://schemas.microsoft.com/office/drawing/2017/decorative" val="0"/>
              </a:ext>
            </a:extLst>
          </p:cNvPr>
          <p:cNvSpPr>
            <a:spLocks noGrp="1"/>
          </p:cNvSpPr>
          <p:nvPr>
            <p:ph type="pic" sz="quarter" idx="14"/>
          </p:nvPr>
        </p:nvSpPr>
        <p:spPr>
          <a:xfrm>
            <a:off x="312233" y="1607246"/>
            <a:ext cx="5688000" cy="4648255"/>
          </a:xfrm>
        </p:spPr>
        <p:txBody>
          <a:bodyPr/>
          <a:lstStyle/>
          <a:p>
            <a:endParaRPr lang="en-GB"/>
          </a:p>
        </p:txBody>
      </p:sp>
      <p:sp>
        <p:nvSpPr>
          <p:cNvPr id="10" name="Content Placeholder 2">
            <a:extLst>
              <a:ext uri="{FF2B5EF4-FFF2-40B4-BE49-F238E27FC236}">
                <a16:creationId xmlns:a16="http://schemas.microsoft.com/office/drawing/2014/main" id="{093A1F57-5894-4E81-BE17-27BFB74C6B99}"/>
              </a:ext>
            </a:extLst>
          </p:cNvPr>
          <p:cNvSpPr>
            <a:spLocks noGrp="1"/>
          </p:cNvSpPr>
          <p:nvPr>
            <p:ph idx="1" hasCustomPrompt="1"/>
          </p:nvPr>
        </p:nvSpPr>
        <p:spPr>
          <a:xfrm>
            <a:off x="6191767" y="1607247"/>
            <a:ext cx="5688000" cy="4648256"/>
          </a:xfrm>
        </p:spPr>
        <p:txBody>
          <a:bodyPr numCol="1">
            <a:normAutofit/>
          </a:bodyPr>
          <a:lstStyle>
            <a:lvl1pPr marL="0" indent="0">
              <a:buNone/>
              <a:defRPr sz="1800"/>
            </a:lvl1pPr>
            <a:lvl2pPr>
              <a:defRPr sz="1800"/>
            </a:lvl2pPr>
            <a:lvl3pPr>
              <a:defRPr sz="1800"/>
            </a:lvl3pPr>
            <a:lvl4pPr>
              <a:defRPr sz="1800"/>
            </a:lvl4pPr>
            <a:lvl5pPr>
              <a:defRPr sz="18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E0506F6-B026-4E2B-A258-E37929014DD3}"/>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3" name="Image" descr="&quot;&quot;">
              <a:extLst>
                <a:ext uri="{FF2B5EF4-FFF2-40B4-BE49-F238E27FC236}">
                  <a16:creationId xmlns:a16="http://schemas.microsoft.com/office/drawing/2014/main" id="{67601AF0-AB66-4549-8340-A478CC10E914}"/>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5" name="Image" descr="&quot;&quot;">
              <a:extLst>
                <a:ext uri="{FF2B5EF4-FFF2-40B4-BE49-F238E27FC236}">
                  <a16:creationId xmlns:a16="http://schemas.microsoft.com/office/drawing/2014/main" id="{A5B0400A-D63A-4ECC-8795-FC931E20D5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7" name="Image" descr="&quot;&quot;">
              <a:extLst>
                <a:ext uri="{FF2B5EF4-FFF2-40B4-BE49-F238E27FC236}">
                  <a16:creationId xmlns:a16="http://schemas.microsoft.com/office/drawing/2014/main" id="{DE9DE89D-82DA-4887-925C-BF954281E1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8" name="Image" descr="&quot;&quot;">
              <a:extLst>
                <a:ext uri="{FF2B5EF4-FFF2-40B4-BE49-F238E27FC236}">
                  <a16:creationId xmlns:a16="http://schemas.microsoft.com/office/drawing/2014/main" id="{8AD4D684-F9ED-4C15-9E9A-B5A915D52C2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254374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2 Images (Dark)">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AC44F9F-4811-4AE4-9DC0-BB9801F8876C}"/>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13" name="Picture Placeholder 4">
            <a:extLst>
              <a:ext uri="{FF2B5EF4-FFF2-40B4-BE49-F238E27FC236}">
                <a16:creationId xmlns:a16="http://schemas.microsoft.com/office/drawing/2014/main" id="{38895E82-87D0-45D1-952B-4B65704ABDB4}"/>
              </a:ext>
              <a:ext uri="{C183D7F6-B498-43B3-948B-1728B52AA6E4}">
                <adec:decorative xmlns:adec="http://schemas.microsoft.com/office/drawing/2017/decorative" val="1"/>
              </a:ext>
            </a:extLst>
          </p:cNvPr>
          <p:cNvSpPr>
            <a:spLocks noGrp="1"/>
          </p:cNvSpPr>
          <p:nvPr>
            <p:ph type="pic" sz="quarter" idx="15"/>
          </p:nvPr>
        </p:nvSpPr>
        <p:spPr>
          <a:xfrm>
            <a:off x="282862" y="1609571"/>
            <a:ext cx="5646234" cy="2187197"/>
          </a:xfrm>
        </p:spPr>
        <p:txBody>
          <a:bodyPr/>
          <a:lstStyle/>
          <a:p>
            <a:endParaRPr lang="en-GB"/>
          </a:p>
        </p:txBody>
      </p:sp>
      <p:sp>
        <p:nvSpPr>
          <p:cNvPr id="15" name="Picture Placeholder 4">
            <a:extLst>
              <a:ext uri="{FF2B5EF4-FFF2-40B4-BE49-F238E27FC236}">
                <a16:creationId xmlns:a16="http://schemas.microsoft.com/office/drawing/2014/main" id="{80BE61DE-181F-41CC-A790-368ED250FEE5}"/>
              </a:ext>
              <a:ext uri="{C183D7F6-B498-43B3-948B-1728B52AA6E4}">
                <adec:decorative xmlns:adec="http://schemas.microsoft.com/office/drawing/2017/decorative" val="1"/>
              </a:ext>
            </a:extLst>
          </p:cNvPr>
          <p:cNvSpPr>
            <a:spLocks noGrp="1"/>
          </p:cNvSpPr>
          <p:nvPr>
            <p:ph type="pic" sz="quarter" idx="16"/>
          </p:nvPr>
        </p:nvSpPr>
        <p:spPr>
          <a:xfrm>
            <a:off x="282862" y="4022734"/>
            <a:ext cx="5646234" cy="2187197"/>
          </a:xfrm>
        </p:spPr>
        <p:txBody>
          <a:bodyPr/>
          <a:lstStyle/>
          <a:p>
            <a:endParaRPr lang="en-GB"/>
          </a:p>
        </p:txBody>
      </p:sp>
      <p:sp>
        <p:nvSpPr>
          <p:cNvPr id="10" name="Content Placeholder 2">
            <a:extLst>
              <a:ext uri="{FF2B5EF4-FFF2-40B4-BE49-F238E27FC236}">
                <a16:creationId xmlns:a16="http://schemas.microsoft.com/office/drawing/2014/main" id="{093A1F57-5894-4E81-BE17-27BFB74C6B99}"/>
              </a:ext>
            </a:extLst>
          </p:cNvPr>
          <p:cNvSpPr>
            <a:spLocks noGrp="1"/>
          </p:cNvSpPr>
          <p:nvPr>
            <p:ph idx="1" hasCustomPrompt="1"/>
          </p:nvPr>
        </p:nvSpPr>
        <p:spPr>
          <a:xfrm>
            <a:off x="6096001" y="1607248"/>
            <a:ext cx="5813138" cy="4602683"/>
          </a:xfrm>
        </p:spPr>
        <p:txBody>
          <a:bodyPr numCol="1">
            <a:normAutofit/>
          </a:bodyPr>
          <a:lstStyle>
            <a:lvl1pPr marL="0" indent="0">
              <a:buNone/>
              <a:defRPr sz="1800"/>
            </a:lvl1pPr>
            <a:lvl2pPr>
              <a:defRPr sz="1800"/>
            </a:lvl2pPr>
            <a:lvl3pPr>
              <a:defRPr sz="1800"/>
            </a:lvl3pPr>
            <a:lvl4pPr>
              <a:defRPr sz="1800"/>
            </a:lvl4pPr>
            <a:lvl5pPr>
              <a:defRPr sz="18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E0DD840-584A-4F58-8F91-A91ACF323BEB}"/>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8" name="Image" descr="&quot;&quot;">
              <a:extLst>
                <a:ext uri="{FF2B5EF4-FFF2-40B4-BE49-F238E27FC236}">
                  <a16:creationId xmlns:a16="http://schemas.microsoft.com/office/drawing/2014/main" id="{7F7A5D8A-48BB-45A4-83AF-44F433E73EE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9" name="Image" descr="&quot;&quot;">
              <a:extLst>
                <a:ext uri="{FF2B5EF4-FFF2-40B4-BE49-F238E27FC236}">
                  <a16:creationId xmlns:a16="http://schemas.microsoft.com/office/drawing/2014/main" id="{ED205774-8726-4694-B639-7E6F395AA9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20" name="Image" descr="&quot;&quot;">
              <a:extLst>
                <a:ext uri="{FF2B5EF4-FFF2-40B4-BE49-F238E27FC236}">
                  <a16:creationId xmlns:a16="http://schemas.microsoft.com/office/drawing/2014/main" id="{C1DD18B2-5015-47B9-A4FD-43518026B1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1" name="Image" descr="&quot;&quot;">
              <a:extLst>
                <a:ext uri="{FF2B5EF4-FFF2-40B4-BE49-F238E27FC236}">
                  <a16:creationId xmlns:a16="http://schemas.microsoft.com/office/drawing/2014/main" id="{04B83F3A-6FD7-4A15-9578-193E5ABB8E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Tree>
    <p:extLst>
      <p:ext uri="{BB962C8B-B14F-4D97-AF65-F5344CB8AC3E}">
        <p14:creationId xmlns:p14="http://schemas.microsoft.com/office/powerpoint/2010/main" val="252316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Image (Dark)">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1DE1A69-DE0C-4D4C-A1C9-87BD42923BCD}"/>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sp>
        <p:nvSpPr>
          <p:cNvPr id="13" name="Picture Placeholder 4">
            <a:extLst>
              <a:ext uri="{FF2B5EF4-FFF2-40B4-BE49-F238E27FC236}">
                <a16:creationId xmlns:a16="http://schemas.microsoft.com/office/drawing/2014/main" id="{38895E82-87D0-45D1-952B-4B65704ABDB4}"/>
              </a:ext>
              <a:ext uri="{C183D7F6-B498-43B3-948B-1728B52AA6E4}">
                <adec:decorative xmlns:adec="http://schemas.microsoft.com/office/drawing/2017/decorative" val="1"/>
              </a:ext>
            </a:extLst>
          </p:cNvPr>
          <p:cNvSpPr>
            <a:spLocks noGrp="1"/>
          </p:cNvSpPr>
          <p:nvPr>
            <p:ph type="pic" sz="quarter" idx="15"/>
          </p:nvPr>
        </p:nvSpPr>
        <p:spPr>
          <a:xfrm>
            <a:off x="282862" y="1584938"/>
            <a:ext cx="11626276" cy="4669459"/>
          </a:xfrm>
        </p:spPr>
        <p:txBody>
          <a:bodyPr/>
          <a:lstStyle/>
          <a:p>
            <a:endParaRPr lang="en-GB"/>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grpSp>
        <p:nvGrpSpPr>
          <p:cNvPr id="8" name="Group 7">
            <a:extLst>
              <a:ext uri="{FF2B5EF4-FFF2-40B4-BE49-F238E27FC236}">
                <a16:creationId xmlns:a16="http://schemas.microsoft.com/office/drawing/2014/main" id="{2D099D6D-B889-4989-B730-2556B59B84BA}"/>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9" name="Image" descr="&quot;&quot;">
              <a:extLst>
                <a:ext uri="{FF2B5EF4-FFF2-40B4-BE49-F238E27FC236}">
                  <a16:creationId xmlns:a16="http://schemas.microsoft.com/office/drawing/2014/main" id="{040FF51A-1F37-404F-BBC3-D0B647B135F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0" name="Image" descr="&quot;&quot;">
              <a:extLst>
                <a:ext uri="{FF2B5EF4-FFF2-40B4-BE49-F238E27FC236}">
                  <a16:creationId xmlns:a16="http://schemas.microsoft.com/office/drawing/2014/main" id="{4B142555-DEA7-4F79-9F56-2FB86C1160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5" name="Image" descr="&quot;&quot;">
              <a:extLst>
                <a:ext uri="{FF2B5EF4-FFF2-40B4-BE49-F238E27FC236}">
                  <a16:creationId xmlns:a16="http://schemas.microsoft.com/office/drawing/2014/main" id="{54287DFF-A78F-4D6D-8879-2E2CF15196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7" name="Image" descr="&quot;&quot;">
              <a:extLst>
                <a:ext uri="{FF2B5EF4-FFF2-40B4-BE49-F238E27FC236}">
                  <a16:creationId xmlns:a16="http://schemas.microsoft.com/office/drawing/2014/main" id="{0A804421-0F3E-4124-9380-FDF68D62051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26072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2 Images (Dark)">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F071C04-9F6B-4690-88A2-961BF4CA4E61}"/>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
        <p:nvSpPr>
          <p:cNvPr id="13" name="Picture Placeholder 4">
            <a:extLst>
              <a:ext uri="{FF2B5EF4-FFF2-40B4-BE49-F238E27FC236}">
                <a16:creationId xmlns:a16="http://schemas.microsoft.com/office/drawing/2014/main" id="{38895E82-87D0-45D1-952B-4B65704ABDB4}"/>
              </a:ext>
              <a:ext uri="{C183D7F6-B498-43B3-948B-1728B52AA6E4}">
                <adec:decorative xmlns:adec="http://schemas.microsoft.com/office/drawing/2017/decorative" val="1"/>
              </a:ext>
            </a:extLst>
          </p:cNvPr>
          <p:cNvSpPr>
            <a:spLocks noGrp="1"/>
          </p:cNvSpPr>
          <p:nvPr>
            <p:ph type="pic" sz="quarter" idx="15"/>
          </p:nvPr>
        </p:nvSpPr>
        <p:spPr>
          <a:xfrm>
            <a:off x="282862" y="1584938"/>
            <a:ext cx="5705343" cy="4670565"/>
          </a:xfrm>
        </p:spPr>
        <p:txBody>
          <a:bodyPr/>
          <a:lstStyle/>
          <a:p>
            <a:endParaRPr lang="en-GB"/>
          </a:p>
        </p:txBody>
      </p:sp>
      <p:sp>
        <p:nvSpPr>
          <p:cNvPr id="9" name="Picture Placeholder 4">
            <a:extLst>
              <a:ext uri="{FF2B5EF4-FFF2-40B4-BE49-F238E27FC236}">
                <a16:creationId xmlns:a16="http://schemas.microsoft.com/office/drawing/2014/main" id="{2BFDD2E0-6E53-48E4-BF8E-416C985C4F7F}"/>
              </a:ext>
              <a:ext uri="{C183D7F6-B498-43B3-948B-1728B52AA6E4}">
                <adec:decorative xmlns:adec="http://schemas.microsoft.com/office/drawing/2017/decorative" val="1"/>
              </a:ext>
            </a:extLst>
          </p:cNvPr>
          <p:cNvSpPr>
            <a:spLocks noGrp="1"/>
          </p:cNvSpPr>
          <p:nvPr>
            <p:ph type="pic" sz="quarter" idx="16"/>
          </p:nvPr>
        </p:nvSpPr>
        <p:spPr>
          <a:xfrm>
            <a:off x="6203794" y="1584938"/>
            <a:ext cx="5705343" cy="4670565"/>
          </a:xfrm>
        </p:spPr>
        <p:txBody>
          <a:bodyPr/>
          <a:lstStyle/>
          <a:p>
            <a:endParaRPr lang="en-GB"/>
          </a:p>
        </p:txBody>
      </p:sp>
      <p:grpSp>
        <p:nvGrpSpPr>
          <p:cNvPr id="10" name="Group 9">
            <a:extLst>
              <a:ext uri="{FF2B5EF4-FFF2-40B4-BE49-F238E27FC236}">
                <a16:creationId xmlns:a16="http://schemas.microsoft.com/office/drawing/2014/main" id="{D0F21F33-9076-4F14-BBF7-FE706BB96E73}"/>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5" name="Image" descr="&quot;&quot;">
              <a:extLst>
                <a:ext uri="{FF2B5EF4-FFF2-40B4-BE49-F238E27FC236}">
                  <a16:creationId xmlns:a16="http://schemas.microsoft.com/office/drawing/2014/main" id="{87FC331D-E110-4D35-9D5E-1C264708D58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7" name="Image" descr="&quot;&quot;">
              <a:extLst>
                <a:ext uri="{FF2B5EF4-FFF2-40B4-BE49-F238E27FC236}">
                  <a16:creationId xmlns:a16="http://schemas.microsoft.com/office/drawing/2014/main" id="{6D72CC28-39EE-419B-9C4B-996934F330A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8" name="Image" descr="&quot;&quot;">
              <a:extLst>
                <a:ext uri="{FF2B5EF4-FFF2-40B4-BE49-F238E27FC236}">
                  <a16:creationId xmlns:a16="http://schemas.microsoft.com/office/drawing/2014/main" id="{825F9A85-48F7-46A4-AC2E-8C1275546E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19" name="Image" descr="&quot;&quot;">
              <a:extLst>
                <a:ext uri="{FF2B5EF4-FFF2-40B4-BE49-F238E27FC236}">
                  <a16:creationId xmlns:a16="http://schemas.microsoft.com/office/drawing/2014/main" id="{63306E3F-F209-435D-969E-FC541C28038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228652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3 Images (Dark)">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8DBBC7B2-8681-4134-8D07-6371F59DEE8C}"/>
              </a:ext>
            </a:extLst>
          </p:cNvPr>
          <p:cNvSpPr>
            <a:spLocks noGrp="1"/>
          </p:cNvSpPr>
          <p:nvPr>
            <p:ph type="title" hasCustomPrompt="1"/>
          </p:nvPr>
        </p:nvSpPr>
        <p:spPr>
          <a:xfrm>
            <a:off x="312234" y="278274"/>
            <a:ext cx="10642982" cy="929009"/>
          </a:xfrm>
        </p:spPr>
        <p:txBody>
          <a:bodyPr lIns="0" tIns="0" rIns="0" bIns="0" anchor="b">
            <a:normAutofit/>
          </a:bodyPr>
          <a:lstStyle>
            <a:lvl1pPr>
              <a:defRPr sz="3200" b="1"/>
            </a:lvl1pPr>
          </a:lstStyle>
          <a:p>
            <a:r>
              <a:rPr lang="en-GB" dirty="0"/>
              <a:t>Click to add title</a:t>
            </a:r>
          </a:p>
        </p:txBody>
      </p:sp>
      <p:cxnSp>
        <p:nvCxnSpPr>
          <p:cNvPr id="14" name="Straight Connector 13">
            <a:extLst>
              <a:ext uri="{FF2B5EF4-FFF2-40B4-BE49-F238E27FC236}">
                <a16:creationId xmlns:a16="http://schemas.microsoft.com/office/drawing/2014/main" id="{F1423481-9656-4B20-A861-09177EF82E3B}"/>
              </a:ext>
              <a:ext uri="{C183D7F6-B498-43B3-948B-1728B52AA6E4}">
                <adec:decorative xmlns:adec="http://schemas.microsoft.com/office/drawing/2017/decorative" val="1"/>
              </a:ext>
            </a:extLst>
          </p:cNvPr>
          <p:cNvCxnSpPr>
            <a:cxnSpLocks/>
          </p:cNvCxnSpPr>
          <p:nvPr userDrawn="1"/>
        </p:nvCxnSpPr>
        <p:spPr>
          <a:xfrm>
            <a:off x="286215" y="1417676"/>
            <a:ext cx="116195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7469F0-959A-42F8-85CC-59D9157024ED}"/>
              </a:ext>
              <a:ext uri="{C183D7F6-B498-43B3-948B-1728B52AA6E4}">
                <adec:decorative xmlns:adec="http://schemas.microsoft.com/office/drawing/2017/decorative" val="1"/>
              </a:ext>
            </a:extLst>
          </p:cNvPr>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l="17902" t="7708" r="18001" b="7122"/>
          <a:stretch/>
        </p:blipFill>
        <p:spPr>
          <a:xfrm>
            <a:off x="11236786" y="278274"/>
            <a:ext cx="642981" cy="854372"/>
          </a:xfrm>
          <a:prstGeom prst="rect">
            <a:avLst/>
          </a:prstGeom>
        </p:spPr>
      </p:pic>
      <p:sp>
        <p:nvSpPr>
          <p:cNvPr id="13" name="Picture Placeholder 4">
            <a:extLst>
              <a:ext uri="{FF2B5EF4-FFF2-40B4-BE49-F238E27FC236}">
                <a16:creationId xmlns:a16="http://schemas.microsoft.com/office/drawing/2014/main" id="{38895E82-87D0-45D1-952B-4B65704ABDB4}"/>
              </a:ext>
              <a:ext uri="{C183D7F6-B498-43B3-948B-1728B52AA6E4}">
                <adec:decorative xmlns:adec="http://schemas.microsoft.com/office/drawing/2017/decorative" val="1"/>
              </a:ext>
            </a:extLst>
          </p:cNvPr>
          <p:cNvSpPr>
            <a:spLocks noGrp="1"/>
          </p:cNvSpPr>
          <p:nvPr>
            <p:ph type="pic" sz="quarter" idx="15"/>
          </p:nvPr>
        </p:nvSpPr>
        <p:spPr>
          <a:xfrm>
            <a:off x="282862" y="1584938"/>
            <a:ext cx="3765031" cy="4669457"/>
          </a:xfrm>
        </p:spPr>
        <p:txBody>
          <a:bodyPr/>
          <a:lstStyle/>
          <a:p>
            <a:endParaRPr lang="en-GB"/>
          </a:p>
        </p:txBody>
      </p:sp>
      <p:sp>
        <p:nvSpPr>
          <p:cNvPr id="9" name="Picture Placeholder 4">
            <a:extLst>
              <a:ext uri="{FF2B5EF4-FFF2-40B4-BE49-F238E27FC236}">
                <a16:creationId xmlns:a16="http://schemas.microsoft.com/office/drawing/2014/main" id="{2BFDD2E0-6E53-48E4-BF8E-416C985C4F7F}"/>
              </a:ext>
              <a:ext uri="{C183D7F6-B498-43B3-948B-1728B52AA6E4}">
                <adec:decorative xmlns:adec="http://schemas.microsoft.com/office/drawing/2017/decorative" val="1"/>
              </a:ext>
            </a:extLst>
          </p:cNvPr>
          <p:cNvSpPr>
            <a:spLocks noGrp="1"/>
          </p:cNvSpPr>
          <p:nvPr>
            <p:ph type="pic" sz="quarter" idx="16"/>
          </p:nvPr>
        </p:nvSpPr>
        <p:spPr>
          <a:xfrm>
            <a:off x="4213485" y="1584938"/>
            <a:ext cx="3765031" cy="4669457"/>
          </a:xfrm>
        </p:spPr>
        <p:txBody>
          <a:bodyPr/>
          <a:lstStyle/>
          <a:p>
            <a:endParaRPr lang="en-GB"/>
          </a:p>
        </p:txBody>
      </p:sp>
      <p:sp>
        <p:nvSpPr>
          <p:cNvPr id="10" name="Picture Placeholder 4">
            <a:extLst>
              <a:ext uri="{FF2B5EF4-FFF2-40B4-BE49-F238E27FC236}">
                <a16:creationId xmlns:a16="http://schemas.microsoft.com/office/drawing/2014/main" id="{7F563B5F-228D-48D7-8DC5-F90978D4FD69}"/>
              </a:ext>
              <a:ext uri="{C183D7F6-B498-43B3-948B-1728B52AA6E4}">
                <adec:decorative xmlns:adec="http://schemas.microsoft.com/office/drawing/2017/decorative" val="1"/>
              </a:ext>
            </a:extLst>
          </p:cNvPr>
          <p:cNvSpPr>
            <a:spLocks noGrp="1"/>
          </p:cNvSpPr>
          <p:nvPr>
            <p:ph type="pic" sz="quarter" idx="17"/>
          </p:nvPr>
        </p:nvSpPr>
        <p:spPr>
          <a:xfrm>
            <a:off x="8144108" y="1581213"/>
            <a:ext cx="3765031" cy="4669457"/>
          </a:xfrm>
        </p:spPr>
        <p:txBody>
          <a:bodyPr/>
          <a:lstStyle/>
          <a:p>
            <a:endParaRPr lang="en-GB"/>
          </a:p>
        </p:txBody>
      </p:sp>
      <p:grpSp>
        <p:nvGrpSpPr>
          <p:cNvPr id="15" name="Group 14">
            <a:extLst>
              <a:ext uri="{FF2B5EF4-FFF2-40B4-BE49-F238E27FC236}">
                <a16:creationId xmlns:a16="http://schemas.microsoft.com/office/drawing/2014/main" id="{FFA7CFBC-4FA3-4062-BFFC-28BE0807E245}"/>
              </a:ext>
              <a:ext uri="{C183D7F6-B498-43B3-948B-1728B52AA6E4}">
                <adec:decorative xmlns:adec="http://schemas.microsoft.com/office/drawing/2017/decorative" val="1"/>
              </a:ext>
            </a:extLst>
          </p:cNvPr>
          <p:cNvGrpSpPr/>
          <p:nvPr userDrawn="1"/>
        </p:nvGrpSpPr>
        <p:grpSpPr>
          <a:xfrm>
            <a:off x="0" y="6464794"/>
            <a:ext cx="12192000" cy="404197"/>
            <a:chOff x="-10214" y="12920811"/>
            <a:chExt cx="24394214" cy="808732"/>
          </a:xfrm>
        </p:grpSpPr>
        <p:pic>
          <p:nvPicPr>
            <p:cNvPr id="17" name="Image" descr="&quot;&quot;">
              <a:extLst>
                <a:ext uri="{FF2B5EF4-FFF2-40B4-BE49-F238E27FC236}">
                  <a16:creationId xmlns:a16="http://schemas.microsoft.com/office/drawing/2014/main" id="{A559A08E-29E3-4E53-84E9-D7A00AF93D05}"/>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14" y="12933765"/>
              <a:ext cx="6144007" cy="795778"/>
            </a:xfrm>
            <a:prstGeom prst="rect">
              <a:avLst/>
            </a:prstGeom>
            <a:ln w="12700">
              <a:miter lim="400000"/>
            </a:ln>
          </p:spPr>
        </p:pic>
        <p:pic>
          <p:nvPicPr>
            <p:cNvPr id="18" name="Image" descr="&quot;&quot;">
              <a:extLst>
                <a:ext uri="{FF2B5EF4-FFF2-40B4-BE49-F238E27FC236}">
                  <a16:creationId xmlns:a16="http://schemas.microsoft.com/office/drawing/2014/main" id="{C8CF3943-353E-43BD-8982-AA14BC51E9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35189" y="12923021"/>
              <a:ext cx="6096001" cy="791072"/>
            </a:xfrm>
            <a:prstGeom prst="rect">
              <a:avLst/>
            </a:prstGeom>
            <a:ln w="12700">
              <a:miter lim="400000"/>
            </a:ln>
          </p:spPr>
        </p:pic>
        <p:pic>
          <p:nvPicPr>
            <p:cNvPr id="19" name="Image" descr="&quot;&quot;">
              <a:extLst>
                <a:ext uri="{FF2B5EF4-FFF2-40B4-BE49-F238E27FC236}">
                  <a16:creationId xmlns:a16="http://schemas.microsoft.com/office/drawing/2014/main" id="{4BD61469-F1E8-42BE-A399-4A1511C6C1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937"/>
            <a:stretch/>
          </p:blipFill>
          <p:spPr>
            <a:xfrm>
              <a:off x="12217400" y="12920811"/>
              <a:ext cx="6096000" cy="786751"/>
            </a:xfrm>
            <a:prstGeom prst="rect">
              <a:avLst/>
            </a:prstGeom>
            <a:ln w="12700">
              <a:miter lim="400000"/>
            </a:ln>
          </p:spPr>
        </p:pic>
        <p:pic>
          <p:nvPicPr>
            <p:cNvPr id="20" name="Image" descr="&quot;&quot;">
              <a:extLst>
                <a:ext uri="{FF2B5EF4-FFF2-40B4-BE49-F238E27FC236}">
                  <a16:creationId xmlns:a16="http://schemas.microsoft.com/office/drawing/2014/main" id="{02ED145D-E383-40E5-9DDB-982E1C02F78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288000" y="12923021"/>
              <a:ext cx="6096000" cy="797720"/>
            </a:xfrm>
            <a:prstGeom prst="rect">
              <a:avLst/>
            </a:prstGeom>
            <a:ln w="12700">
              <a:miter lim="400000"/>
            </a:ln>
          </p:spPr>
        </p:pic>
      </p:grpSp>
    </p:spTree>
    <p:extLst>
      <p:ext uri="{BB962C8B-B14F-4D97-AF65-F5344CB8AC3E}">
        <p14:creationId xmlns:p14="http://schemas.microsoft.com/office/powerpoint/2010/main" val="128353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FC3D70-5EA0-4373-957B-47A2F9F3508F}"/>
              </a:ext>
            </a:extLst>
          </p:cNvPr>
          <p:cNvSpPr>
            <a:spLocks noGrp="1"/>
          </p:cNvSpPr>
          <p:nvPr>
            <p:ph type="title"/>
          </p:nvPr>
        </p:nvSpPr>
        <p:spPr>
          <a:xfrm>
            <a:off x="838200" y="1356202"/>
            <a:ext cx="10515600" cy="707277"/>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BB12621D-B5E7-4C47-B451-514A2570828F}"/>
              </a:ext>
            </a:extLst>
          </p:cNvPr>
          <p:cNvSpPr>
            <a:spLocks noGrp="1"/>
          </p:cNvSpPr>
          <p:nvPr>
            <p:ph type="body" idx="1"/>
          </p:nvPr>
        </p:nvSpPr>
        <p:spPr>
          <a:xfrm>
            <a:off x="838200" y="2242867"/>
            <a:ext cx="10515600" cy="393409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C2EC7A54-8E96-4468-A4A5-5BAF79CB171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835360" y="611537"/>
            <a:ext cx="3913640" cy="1399035"/>
          </a:xfrm>
          <a:prstGeom prst="rect">
            <a:avLst/>
          </a:prstGeom>
        </p:spPr>
      </p:pic>
      <p:pic>
        <p:nvPicPr>
          <p:cNvPr id="10" name="Picture 9">
            <a:extLst>
              <a:ext uri="{FF2B5EF4-FFF2-40B4-BE49-F238E27FC236}">
                <a16:creationId xmlns:a16="http://schemas.microsoft.com/office/drawing/2014/main" id="{9BB9387D-5056-4F23-90A1-F9757B39C0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363055" y="0"/>
            <a:ext cx="1652924" cy="900035"/>
          </a:xfrm>
          <a:prstGeom prst="rect">
            <a:avLst/>
          </a:prstGeom>
        </p:spPr>
      </p:pic>
    </p:spTree>
    <p:extLst>
      <p:ext uri="{BB962C8B-B14F-4D97-AF65-F5344CB8AC3E}">
        <p14:creationId xmlns:p14="http://schemas.microsoft.com/office/powerpoint/2010/main" val="1836056656"/>
      </p:ext>
    </p:extLst>
  </p:cSld>
  <p:clrMap bg1="dk1" tx1="lt1" bg2="dk2" tx2="lt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55"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08047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21" Type="http://schemas.openxmlformats.org/officeDocument/2006/relationships/image" Target="../media/image43.jpeg"/><Relationship Id="rId7" Type="http://schemas.openxmlformats.org/officeDocument/2006/relationships/image" Target="../media/image29.gif"/><Relationship Id="rId12" Type="http://schemas.openxmlformats.org/officeDocument/2006/relationships/image" Target="../media/image34.jpeg"/><Relationship Id="rId17" Type="http://schemas.openxmlformats.org/officeDocument/2006/relationships/image" Target="../media/image39.png"/><Relationship Id="rId25" Type="http://schemas.openxmlformats.org/officeDocument/2006/relationships/image" Target="../media/image47.jpeg"/><Relationship Id="rId2" Type="http://schemas.openxmlformats.org/officeDocument/2006/relationships/image" Target="../media/image24.pn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png"/><Relationship Id="rId24" Type="http://schemas.openxmlformats.org/officeDocument/2006/relationships/image" Target="../media/image46.jpg"/><Relationship Id="rId5" Type="http://schemas.openxmlformats.org/officeDocument/2006/relationships/image" Target="../media/image27.gif"/><Relationship Id="rId15" Type="http://schemas.openxmlformats.org/officeDocument/2006/relationships/image" Target="../media/image37.gif"/><Relationship Id="rId23" Type="http://schemas.openxmlformats.org/officeDocument/2006/relationships/image" Target="../media/image45.jpeg"/><Relationship Id="rId10" Type="http://schemas.openxmlformats.org/officeDocument/2006/relationships/image" Target="../media/image32.gif"/><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gif"/><Relationship Id="rId14" Type="http://schemas.openxmlformats.org/officeDocument/2006/relationships/image" Target="../media/image36.jpeg"/><Relationship Id="rId22" Type="http://schemas.openxmlformats.org/officeDocument/2006/relationships/image" Target="../media/image44.jp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21" Type="http://schemas.openxmlformats.org/officeDocument/2006/relationships/image" Target="../media/image43.jpeg"/><Relationship Id="rId7" Type="http://schemas.openxmlformats.org/officeDocument/2006/relationships/image" Target="../media/image29.gif"/><Relationship Id="rId12" Type="http://schemas.openxmlformats.org/officeDocument/2006/relationships/image" Target="../media/image34.jpeg"/><Relationship Id="rId17" Type="http://schemas.openxmlformats.org/officeDocument/2006/relationships/image" Target="../media/image39.png"/><Relationship Id="rId25" Type="http://schemas.openxmlformats.org/officeDocument/2006/relationships/image" Target="../media/image45.jpeg"/><Relationship Id="rId2" Type="http://schemas.openxmlformats.org/officeDocument/2006/relationships/image" Target="../media/image24.pn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png"/><Relationship Id="rId24" Type="http://schemas.openxmlformats.org/officeDocument/2006/relationships/image" Target="../media/image44.jpg"/><Relationship Id="rId5" Type="http://schemas.openxmlformats.org/officeDocument/2006/relationships/image" Target="../media/image27.gif"/><Relationship Id="rId15" Type="http://schemas.openxmlformats.org/officeDocument/2006/relationships/image" Target="../media/image37.gif"/><Relationship Id="rId23" Type="http://schemas.openxmlformats.org/officeDocument/2006/relationships/image" Target="../media/image47.jpeg"/><Relationship Id="rId10" Type="http://schemas.openxmlformats.org/officeDocument/2006/relationships/image" Target="../media/image32.gif"/><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gif"/><Relationship Id="rId14" Type="http://schemas.openxmlformats.org/officeDocument/2006/relationships/image" Target="../media/image36.jpeg"/><Relationship Id="rId22" Type="http://schemas.openxmlformats.org/officeDocument/2006/relationships/image" Target="../media/image46.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Outreach@space-park.co.uk"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0DDFB-0E6E-4FF6-B70C-ED708E642A05}"/>
              </a:ext>
            </a:extLst>
          </p:cNvPr>
          <p:cNvSpPr>
            <a:spLocks noGrp="1"/>
          </p:cNvSpPr>
          <p:nvPr>
            <p:ph type="ctrTitle"/>
          </p:nvPr>
        </p:nvSpPr>
        <p:spPr/>
        <p:txBody>
          <a:bodyPr/>
          <a:lstStyle/>
          <a:p>
            <a:r>
              <a:rPr lang="en-GB" dirty="0"/>
              <a:t>Mission Patch Design Challenge</a:t>
            </a:r>
          </a:p>
        </p:txBody>
      </p:sp>
      <p:sp>
        <p:nvSpPr>
          <p:cNvPr id="3" name="Subtitle 2">
            <a:extLst>
              <a:ext uri="{FF2B5EF4-FFF2-40B4-BE49-F238E27FC236}">
                <a16:creationId xmlns:a16="http://schemas.microsoft.com/office/drawing/2014/main" id="{87054886-68B6-4FF4-9003-46CA92F8BE1C}"/>
              </a:ext>
            </a:extLst>
          </p:cNvPr>
          <p:cNvSpPr>
            <a:spLocks noGrp="1"/>
          </p:cNvSpPr>
          <p:nvPr>
            <p:ph type="subTitle" idx="1"/>
          </p:nvPr>
        </p:nvSpPr>
        <p:spPr/>
        <p:txBody>
          <a:bodyPr/>
          <a:lstStyle/>
          <a:p>
            <a:r>
              <a:rPr lang="en-GB" dirty="0"/>
              <a:t>Space Park Leicester</a:t>
            </a:r>
          </a:p>
        </p:txBody>
      </p:sp>
      <p:pic>
        <p:nvPicPr>
          <p:cNvPr id="2050" name="Picture 2" descr="Space Park – Phase 1 - MR Industrial Services">
            <a:extLst>
              <a:ext uri="{FF2B5EF4-FFF2-40B4-BE49-F238E27FC236}">
                <a16:creationId xmlns:a16="http://schemas.microsoft.com/office/drawing/2014/main" id="{6F9E23AC-DE88-43C5-8F2C-5045D59FC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b="18331"/>
          <a:stretch/>
        </p:blipFill>
        <p:spPr bwMode="auto">
          <a:xfrm>
            <a:off x="286214" y="1244710"/>
            <a:ext cx="7749309" cy="246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980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B279-9EA1-41B5-8365-9921D69D49E9}"/>
              </a:ext>
            </a:extLst>
          </p:cNvPr>
          <p:cNvSpPr>
            <a:spLocks noGrp="1"/>
          </p:cNvSpPr>
          <p:nvPr>
            <p:ph type="title"/>
          </p:nvPr>
        </p:nvSpPr>
        <p:spPr/>
        <p:txBody>
          <a:bodyPr/>
          <a:lstStyle/>
          <a:p>
            <a:r>
              <a:rPr lang="en-GB" dirty="0"/>
              <a:t>Mission Patch Design Challenge</a:t>
            </a:r>
          </a:p>
        </p:txBody>
      </p:sp>
      <p:sp>
        <p:nvSpPr>
          <p:cNvPr id="3" name="Content Placeholder 2">
            <a:extLst>
              <a:ext uri="{FF2B5EF4-FFF2-40B4-BE49-F238E27FC236}">
                <a16:creationId xmlns:a16="http://schemas.microsoft.com/office/drawing/2014/main" id="{9B35A692-9073-4D28-BB81-186F905F7E22}"/>
              </a:ext>
            </a:extLst>
          </p:cNvPr>
          <p:cNvSpPr>
            <a:spLocks noGrp="1"/>
          </p:cNvSpPr>
          <p:nvPr>
            <p:ph idx="1"/>
          </p:nvPr>
        </p:nvSpPr>
        <p:spPr/>
        <p:txBody>
          <a:bodyPr/>
          <a:lstStyle/>
          <a:p>
            <a:r>
              <a:rPr lang="en-GB" dirty="0"/>
              <a:t>Space missions are known for their eye-catching mission patches. </a:t>
            </a:r>
          </a:p>
          <a:p>
            <a:endParaRPr lang="en-GB" dirty="0"/>
          </a:p>
          <a:p>
            <a:r>
              <a:rPr lang="en-GB" dirty="0"/>
              <a:t>To support Space Park Leicester’s mission we are inviting you to help design our Mission Patch. The winning designs will receive stickers of their Mission Patch and our artist will use them as inspiration for the finalised patch. </a:t>
            </a:r>
          </a:p>
          <a:p>
            <a:endParaRPr lang="en-GB" dirty="0"/>
          </a:p>
          <a:p>
            <a:r>
              <a:rPr lang="en-GB" dirty="0"/>
              <a:t>To enter, draw your patch design and write a few sentences explaining</a:t>
            </a:r>
          </a:p>
          <a:p>
            <a:r>
              <a:rPr lang="en-GB" dirty="0"/>
              <a:t>why you chose each element.</a:t>
            </a:r>
          </a:p>
          <a:p>
            <a:endParaRPr lang="en-GB" dirty="0"/>
          </a:p>
          <a:p>
            <a:r>
              <a:rPr lang="en-GB" dirty="0"/>
              <a:t>The Apollo 11 patch included a depiction of the Moon as it was the destination</a:t>
            </a:r>
          </a:p>
          <a:p>
            <a:r>
              <a:rPr lang="en-GB" dirty="0"/>
              <a:t>of the mission. It included an Eagle to represent the USA and the olive branch</a:t>
            </a:r>
          </a:p>
          <a:p>
            <a:r>
              <a:rPr lang="en-GB" dirty="0"/>
              <a:t>was chosen to highlight the missions peaceful aims. Famously the US flag and </a:t>
            </a:r>
          </a:p>
          <a:p>
            <a:r>
              <a:rPr lang="en-GB" dirty="0"/>
              <a:t>Names of the astronauts were omitted to highlight this mission was for all of humanity.</a:t>
            </a:r>
          </a:p>
        </p:txBody>
      </p:sp>
      <p:pic>
        <p:nvPicPr>
          <p:cNvPr id="1026" name="Picture 2">
            <a:extLst>
              <a:ext uri="{FF2B5EF4-FFF2-40B4-BE49-F238E27FC236}">
                <a16:creationId xmlns:a16="http://schemas.microsoft.com/office/drawing/2014/main" id="{CC2DDBC2-6982-48B3-932C-9AE11A91A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723" y="2948709"/>
            <a:ext cx="339804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1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DD5C-6416-48C6-BB2B-78209C1A1C89}"/>
              </a:ext>
            </a:extLst>
          </p:cNvPr>
          <p:cNvSpPr>
            <a:spLocks noGrp="1"/>
          </p:cNvSpPr>
          <p:nvPr>
            <p:ph type="title"/>
          </p:nvPr>
        </p:nvSpPr>
        <p:spPr/>
        <p:txBody>
          <a:bodyPr/>
          <a:lstStyle/>
          <a:p>
            <a:r>
              <a:rPr lang="en-GB" dirty="0"/>
              <a:t>Additional Mission Patch Stories</a:t>
            </a:r>
          </a:p>
        </p:txBody>
      </p:sp>
      <p:pic>
        <p:nvPicPr>
          <p:cNvPr id="6" name="Content Placeholder 5">
            <a:extLst>
              <a:ext uri="{FF2B5EF4-FFF2-40B4-BE49-F238E27FC236}">
                <a16:creationId xmlns:a16="http://schemas.microsoft.com/office/drawing/2014/main" id="{AD459F20-8AB0-4E61-A3BB-02C3230193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234" y="1485700"/>
            <a:ext cx="2072348" cy="2308324"/>
          </a:xfrm>
        </p:spPr>
      </p:pic>
      <p:sp>
        <p:nvSpPr>
          <p:cNvPr id="7" name="TextBox 6">
            <a:extLst>
              <a:ext uri="{FF2B5EF4-FFF2-40B4-BE49-F238E27FC236}">
                <a16:creationId xmlns:a16="http://schemas.microsoft.com/office/drawing/2014/main" id="{00866BD2-E256-4929-A152-30522296D99E}"/>
              </a:ext>
            </a:extLst>
          </p:cNvPr>
          <p:cNvSpPr txBox="1"/>
          <p:nvPr/>
        </p:nvSpPr>
        <p:spPr>
          <a:xfrm>
            <a:off x="2384582" y="1485700"/>
            <a:ext cx="3805382" cy="2308324"/>
          </a:xfrm>
          <a:prstGeom prst="rect">
            <a:avLst/>
          </a:prstGeom>
          <a:noFill/>
        </p:spPr>
        <p:txBody>
          <a:bodyPr wrap="square" rtlCol="0">
            <a:spAutoFit/>
          </a:bodyPr>
          <a:lstStyle/>
          <a:p>
            <a:r>
              <a:rPr lang="en-GB" dirty="0"/>
              <a:t>For Tim Peake’s Principia mission, the patch designer included a falling apple to represent Sir Isaac Newton, who’s book Principia helped us understand gravity. The reflection on the apple is shaped like the International Space Station, which is where Tim went.</a:t>
            </a:r>
          </a:p>
        </p:txBody>
      </p:sp>
      <p:pic>
        <p:nvPicPr>
          <p:cNvPr id="9" name="Picture 8">
            <a:extLst>
              <a:ext uri="{FF2B5EF4-FFF2-40B4-BE49-F238E27FC236}">
                <a16:creationId xmlns:a16="http://schemas.microsoft.com/office/drawing/2014/main" id="{ACA4ABFD-1984-4C0D-BCD5-FD01AE6A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418" y="1676389"/>
            <a:ext cx="2117635" cy="2117635"/>
          </a:xfrm>
          <a:prstGeom prst="rect">
            <a:avLst/>
          </a:prstGeom>
        </p:spPr>
      </p:pic>
      <p:sp>
        <p:nvSpPr>
          <p:cNvPr id="11" name="TextBox 10">
            <a:extLst>
              <a:ext uri="{FF2B5EF4-FFF2-40B4-BE49-F238E27FC236}">
                <a16:creationId xmlns:a16="http://schemas.microsoft.com/office/drawing/2014/main" id="{448BB8AC-417D-474A-9983-ABA0AE34132A}"/>
              </a:ext>
            </a:extLst>
          </p:cNvPr>
          <p:cNvSpPr txBox="1"/>
          <p:nvPr/>
        </p:nvSpPr>
        <p:spPr>
          <a:xfrm>
            <a:off x="8423053" y="1490307"/>
            <a:ext cx="3482619" cy="2308324"/>
          </a:xfrm>
          <a:prstGeom prst="rect">
            <a:avLst/>
          </a:prstGeom>
          <a:noFill/>
        </p:spPr>
        <p:txBody>
          <a:bodyPr wrap="square" rtlCol="0">
            <a:spAutoFit/>
          </a:bodyPr>
          <a:lstStyle/>
          <a:p>
            <a:r>
              <a:rPr lang="en-GB" dirty="0"/>
              <a:t>The </a:t>
            </a:r>
            <a:r>
              <a:rPr lang="en-GB" dirty="0" err="1"/>
              <a:t>Muninn</a:t>
            </a:r>
            <a:r>
              <a:rPr lang="en-GB" dirty="0"/>
              <a:t> mission was named after a raven, which features on the patch. It includes a silhouette of Sweden, the astronauts home country. The stars are the Viking rune for protection, paying homage to the countries origins.</a:t>
            </a:r>
          </a:p>
        </p:txBody>
      </p:sp>
      <p:pic>
        <p:nvPicPr>
          <p:cNvPr id="3076" name="Picture 4">
            <a:extLst>
              <a:ext uri="{FF2B5EF4-FFF2-40B4-BE49-F238E27FC236}">
                <a16:creationId xmlns:a16="http://schemas.microsoft.com/office/drawing/2014/main" id="{32BA1426-CC20-456B-9231-CFB5E3895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912" y="4026429"/>
            <a:ext cx="2308225" cy="23103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1C2EFC-C10A-43CB-B9F2-1C4D863FF705}"/>
              </a:ext>
            </a:extLst>
          </p:cNvPr>
          <p:cNvSpPr txBox="1"/>
          <p:nvPr/>
        </p:nvSpPr>
        <p:spPr>
          <a:xfrm>
            <a:off x="2384582" y="4304448"/>
            <a:ext cx="5474146" cy="1754326"/>
          </a:xfrm>
          <a:prstGeom prst="rect">
            <a:avLst/>
          </a:prstGeom>
          <a:noFill/>
        </p:spPr>
        <p:txBody>
          <a:bodyPr wrap="square" rtlCol="0">
            <a:spAutoFit/>
          </a:bodyPr>
          <a:lstStyle/>
          <a:p>
            <a:r>
              <a:rPr lang="en-GB" dirty="0"/>
              <a:t>Designed by an Italian designer the Apollo 15 badge had 3 stylised birds to represent the crew. The background was the planned landing site with a slight tweak. Emilio Pucci hid the roman numerals for the mission number in the walls of several craters.</a:t>
            </a:r>
          </a:p>
        </p:txBody>
      </p:sp>
    </p:spTree>
    <p:extLst>
      <p:ext uri="{BB962C8B-B14F-4D97-AF65-F5344CB8AC3E}">
        <p14:creationId xmlns:p14="http://schemas.microsoft.com/office/powerpoint/2010/main" val="1589714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4E10-4904-4578-A388-493F0C721F33}"/>
              </a:ext>
            </a:extLst>
          </p:cNvPr>
          <p:cNvSpPr>
            <a:spLocks noGrp="1"/>
          </p:cNvSpPr>
          <p:nvPr>
            <p:ph type="title"/>
          </p:nvPr>
        </p:nvSpPr>
        <p:spPr/>
        <p:txBody>
          <a:bodyPr/>
          <a:lstStyle/>
          <a:p>
            <a:r>
              <a:rPr lang="en-GB" dirty="0"/>
              <a:t>Space Park Leicester’s Mission</a:t>
            </a:r>
          </a:p>
        </p:txBody>
      </p:sp>
      <p:sp>
        <p:nvSpPr>
          <p:cNvPr id="3" name="Content Placeholder 2">
            <a:extLst>
              <a:ext uri="{FF2B5EF4-FFF2-40B4-BE49-F238E27FC236}">
                <a16:creationId xmlns:a16="http://schemas.microsoft.com/office/drawing/2014/main" id="{032A0BBD-EB85-4756-B6E0-1383B7D8CC0F}"/>
              </a:ext>
            </a:extLst>
          </p:cNvPr>
          <p:cNvSpPr>
            <a:spLocks noGrp="1"/>
          </p:cNvSpPr>
          <p:nvPr>
            <p:ph idx="1"/>
          </p:nvPr>
        </p:nvSpPr>
        <p:spPr/>
        <p:txBody>
          <a:bodyPr>
            <a:normAutofit/>
          </a:bodyPr>
          <a:lstStyle/>
          <a:p>
            <a:endParaRPr lang="en-GB" sz="2000" i="1" dirty="0"/>
          </a:p>
          <a:p>
            <a:r>
              <a:rPr lang="en-GB" sz="2000" i="1" dirty="0"/>
              <a:t>Drive impactful, inspirational, world-leading research</a:t>
            </a:r>
          </a:p>
          <a:p>
            <a:endParaRPr lang="en-GB" sz="2000" i="1" dirty="0"/>
          </a:p>
          <a:p>
            <a:endParaRPr lang="en-GB" sz="2000" i="1" dirty="0"/>
          </a:p>
          <a:p>
            <a:endParaRPr lang="en-GB" sz="2000" i="1" dirty="0"/>
          </a:p>
          <a:p>
            <a:pPr algn="r"/>
            <a:r>
              <a:rPr lang="en-GB" sz="2000" i="1" dirty="0"/>
              <a:t>Deliver a pipeline of education, skills, and training</a:t>
            </a:r>
          </a:p>
          <a:p>
            <a:endParaRPr lang="en-GB" sz="2000" i="1" dirty="0"/>
          </a:p>
          <a:p>
            <a:endParaRPr lang="en-GB" sz="2000" i="1" dirty="0"/>
          </a:p>
          <a:p>
            <a:endParaRPr lang="en-GB" sz="2000" i="1" dirty="0"/>
          </a:p>
          <a:p>
            <a:r>
              <a:rPr lang="en-GB" sz="2000" i="1" dirty="0"/>
              <a:t>Cement the city as the place for forward-thinking collaborative venture</a:t>
            </a:r>
          </a:p>
        </p:txBody>
      </p:sp>
      <p:pic>
        <p:nvPicPr>
          <p:cNvPr id="5" name="Picture 4">
            <a:extLst>
              <a:ext uri="{FF2B5EF4-FFF2-40B4-BE49-F238E27FC236}">
                <a16:creationId xmlns:a16="http://schemas.microsoft.com/office/drawing/2014/main" id="{4C8D1829-7714-4A33-AB0E-85ACBBE279A9}"/>
              </a:ext>
            </a:extLst>
          </p:cNvPr>
          <p:cNvPicPr>
            <a:picLocks noChangeAspect="1"/>
          </p:cNvPicPr>
          <p:nvPr/>
        </p:nvPicPr>
        <p:blipFill>
          <a:blip r:embed="rId2"/>
          <a:stretch>
            <a:fillRect/>
          </a:stretch>
        </p:blipFill>
        <p:spPr>
          <a:xfrm>
            <a:off x="1235794" y="2480098"/>
            <a:ext cx="4379916" cy="2689158"/>
          </a:xfrm>
          <a:prstGeom prst="rect">
            <a:avLst/>
          </a:prstGeom>
        </p:spPr>
      </p:pic>
      <p:pic>
        <p:nvPicPr>
          <p:cNvPr id="7" name="Picture 6">
            <a:extLst>
              <a:ext uri="{FF2B5EF4-FFF2-40B4-BE49-F238E27FC236}">
                <a16:creationId xmlns:a16="http://schemas.microsoft.com/office/drawing/2014/main" id="{9203E37B-537E-4CEC-BB76-9473DBF41A4F}"/>
              </a:ext>
            </a:extLst>
          </p:cNvPr>
          <p:cNvPicPr>
            <a:picLocks noChangeAspect="1"/>
          </p:cNvPicPr>
          <p:nvPr/>
        </p:nvPicPr>
        <p:blipFill rotWithShape="1">
          <a:blip r:embed="rId3"/>
          <a:srcRect t="9277" b="9277"/>
          <a:stretch/>
        </p:blipFill>
        <p:spPr>
          <a:xfrm>
            <a:off x="6928087" y="1607248"/>
            <a:ext cx="4027129" cy="1968817"/>
          </a:xfrm>
          <a:prstGeom prst="rect">
            <a:avLst/>
          </a:prstGeom>
        </p:spPr>
      </p:pic>
      <p:pic>
        <p:nvPicPr>
          <p:cNvPr id="4098" name="Picture 2">
            <a:extLst>
              <a:ext uri="{FF2B5EF4-FFF2-40B4-BE49-F238E27FC236}">
                <a16:creationId xmlns:a16="http://schemas.microsoft.com/office/drawing/2014/main" id="{8F90BBA4-7BA6-4DB2-BE18-DA16FB4FC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684" y="4189373"/>
            <a:ext cx="3238498" cy="20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2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80A7-6C53-4B3E-905C-14DA4642B429}"/>
              </a:ext>
            </a:extLst>
          </p:cNvPr>
          <p:cNvSpPr>
            <a:spLocks noGrp="1"/>
          </p:cNvSpPr>
          <p:nvPr>
            <p:ph type="title"/>
          </p:nvPr>
        </p:nvSpPr>
        <p:spPr/>
        <p:txBody>
          <a:bodyPr/>
          <a:lstStyle/>
          <a:p>
            <a:r>
              <a:rPr lang="en-GB" dirty="0"/>
              <a:t>Space Park Leicester’s Big Projects</a:t>
            </a:r>
          </a:p>
        </p:txBody>
      </p:sp>
      <p:pic>
        <p:nvPicPr>
          <p:cNvPr id="5122" name="Picture 2" descr="James Webb Space Telescope - Wikipedia">
            <a:extLst>
              <a:ext uri="{FF2B5EF4-FFF2-40B4-BE49-F238E27FC236}">
                <a16:creationId xmlns:a16="http://schemas.microsoft.com/office/drawing/2014/main" id="{5F0B503A-7CEB-4ECB-B853-2E5CBD09B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34" y="1515630"/>
            <a:ext cx="2095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A96E366-3D78-4148-8E32-88C37675C126}"/>
              </a:ext>
            </a:extLst>
          </p:cNvPr>
          <p:cNvSpPr>
            <a:spLocks noGrp="1"/>
          </p:cNvSpPr>
          <p:nvPr>
            <p:ph idx="1"/>
          </p:nvPr>
        </p:nvSpPr>
        <p:spPr>
          <a:xfrm>
            <a:off x="9522692" y="4918363"/>
            <a:ext cx="2095500" cy="1551588"/>
          </a:xfrm>
        </p:spPr>
        <p:txBody>
          <a:bodyPr>
            <a:normAutofit lnSpcReduction="10000"/>
          </a:bodyPr>
          <a:lstStyle/>
          <a:p>
            <a:pPr algn="ctr"/>
            <a:r>
              <a:rPr lang="en-GB" dirty="0"/>
              <a:t>SVOM will use X-Rays to peer deep into space to study the Universe’s most powerful explosions</a:t>
            </a:r>
          </a:p>
        </p:txBody>
      </p:sp>
      <p:pic>
        <p:nvPicPr>
          <p:cNvPr id="5124" name="Picture 4" descr="BepiColombo satellites begin journey to Mercury | News | Chemistry World">
            <a:extLst>
              <a:ext uri="{FF2B5EF4-FFF2-40B4-BE49-F238E27FC236}">
                <a16:creationId xmlns:a16="http://schemas.microsoft.com/office/drawing/2014/main" id="{E08CC2E7-DFA0-404F-8CC1-084798D33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26961" y="3714461"/>
            <a:ext cx="314325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D4210B6-6058-4CB5-96DF-25CB4A865B74}"/>
              </a:ext>
            </a:extLst>
          </p:cNvPr>
          <p:cNvSpPr txBox="1">
            <a:spLocks/>
          </p:cNvSpPr>
          <p:nvPr/>
        </p:nvSpPr>
        <p:spPr>
          <a:xfrm>
            <a:off x="2505871" y="1535667"/>
            <a:ext cx="2095500" cy="155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p>
          <a:p>
            <a:pPr algn="ctr"/>
            <a:r>
              <a:rPr lang="en-GB" dirty="0" err="1"/>
              <a:t>BepiColombo</a:t>
            </a:r>
            <a:r>
              <a:rPr lang="en-GB" dirty="0"/>
              <a:t> is on its way to investigate Mercury</a:t>
            </a:r>
          </a:p>
        </p:txBody>
      </p:sp>
      <p:pic>
        <p:nvPicPr>
          <p:cNvPr id="5126" name="Picture 6" descr="Space Park Leicester on LinkedIn: #smile">
            <a:extLst>
              <a:ext uri="{FF2B5EF4-FFF2-40B4-BE49-F238E27FC236}">
                <a16:creationId xmlns:a16="http://schemas.microsoft.com/office/drawing/2014/main" id="{62CE712E-6F84-4575-ACBB-6084EFC0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10" r="22938"/>
          <a:stretch/>
        </p:blipFill>
        <p:spPr bwMode="auto">
          <a:xfrm>
            <a:off x="4989439" y="1515629"/>
            <a:ext cx="2035813" cy="314325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34CBE9D-FA64-4312-BFA6-26B2AFD74145}"/>
              </a:ext>
            </a:extLst>
          </p:cNvPr>
          <p:cNvSpPr txBox="1">
            <a:spLocks/>
          </p:cNvSpPr>
          <p:nvPr/>
        </p:nvSpPr>
        <p:spPr>
          <a:xfrm>
            <a:off x="4989439" y="4782248"/>
            <a:ext cx="2095500" cy="155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SMILE will study the Earth’s magnetic field</a:t>
            </a:r>
          </a:p>
        </p:txBody>
      </p:sp>
      <p:pic>
        <p:nvPicPr>
          <p:cNvPr id="5128" name="Picture 8" descr="ESA - ExoMars Factsheet">
            <a:extLst>
              <a:ext uri="{FF2B5EF4-FFF2-40B4-BE49-F238E27FC236}">
                <a16:creationId xmlns:a16="http://schemas.microsoft.com/office/drawing/2014/main" id="{A23D5A0F-5AC3-42D1-A62C-FF5748B15B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29" r="15655"/>
          <a:stretch/>
        </p:blipFill>
        <p:spPr bwMode="auto">
          <a:xfrm>
            <a:off x="7268354" y="3174300"/>
            <a:ext cx="2035813" cy="314325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FCC4F82C-331C-4BC0-918F-A7E2CD7C7BD7}"/>
              </a:ext>
            </a:extLst>
          </p:cNvPr>
          <p:cNvSpPr txBox="1">
            <a:spLocks/>
          </p:cNvSpPr>
          <p:nvPr/>
        </p:nvSpPr>
        <p:spPr>
          <a:xfrm>
            <a:off x="7183076" y="1535667"/>
            <a:ext cx="2095500" cy="155158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900" dirty="0"/>
          </a:p>
          <a:p>
            <a:pPr algn="ctr"/>
            <a:r>
              <a:rPr lang="en-GB" sz="1900" dirty="0" err="1"/>
              <a:t>Exomars</a:t>
            </a:r>
            <a:r>
              <a:rPr lang="en-GB" sz="1900" dirty="0"/>
              <a:t> will study Mars as we build a lab for the first Mars rocks to be brought to Earth</a:t>
            </a:r>
          </a:p>
        </p:txBody>
      </p:sp>
      <p:pic>
        <p:nvPicPr>
          <p:cNvPr id="5130" name="Picture 10" descr="SVOM (Space Variable Objects Monitor) Mission - eoPortal">
            <a:extLst>
              <a:ext uri="{FF2B5EF4-FFF2-40B4-BE49-F238E27FC236}">
                <a16:creationId xmlns:a16="http://schemas.microsoft.com/office/drawing/2014/main" id="{36FDB4F8-4691-490F-B08B-0CBF4AEE4D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26" r="26503"/>
          <a:stretch/>
        </p:blipFill>
        <p:spPr bwMode="auto">
          <a:xfrm>
            <a:off x="9521678" y="1535667"/>
            <a:ext cx="2095501" cy="31432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2CF1A92-5E24-4ED1-BC3E-1768A27F052A}"/>
              </a:ext>
            </a:extLst>
          </p:cNvPr>
          <p:cNvSpPr txBox="1">
            <a:spLocks/>
          </p:cNvSpPr>
          <p:nvPr/>
        </p:nvSpPr>
        <p:spPr>
          <a:xfrm>
            <a:off x="464634" y="4918363"/>
            <a:ext cx="2095500" cy="155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We built one of the instruments on The Webb Telescope</a:t>
            </a:r>
            <a:endParaRPr lang="en-GB" dirty="0"/>
          </a:p>
        </p:txBody>
      </p:sp>
    </p:spTree>
    <p:extLst>
      <p:ext uri="{BB962C8B-B14F-4D97-AF65-F5344CB8AC3E}">
        <p14:creationId xmlns:p14="http://schemas.microsoft.com/office/powerpoint/2010/main" val="3465211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851B6B-4250-4A9E-8FF4-E062826FC06D}"/>
              </a:ext>
            </a:extLst>
          </p:cNvPr>
          <p:cNvSpPr/>
          <p:nvPr/>
        </p:nvSpPr>
        <p:spPr>
          <a:xfrm>
            <a:off x="6648215" y="4783307"/>
            <a:ext cx="2879140" cy="1439483"/>
          </a:xfrm>
          <a:prstGeom prst="rect">
            <a:avLst/>
          </a:prstGeom>
          <a:solidFill>
            <a:srgbClr val="00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FE66653-A374-F31C-0083-AEFDB8DACC84}"/>
              </a:ext>
            </a:extLst>
          </p:cNvPr>
          <p:cNvSpPr>
            <a:spLocks noGrp="1"/>
          </p:cNvSpPr>
          <p:nvPr>
            <p:ph type="title"/>
          </p:nvPr>
        </p:nvSpPr>
        <p:spPr/>
        <p:txBody>
          <a:bodyPr/>
          <a:lstStyle/>
          <a:p>
            <a:r>
              <a:rPr lang="en-US" dirty="0"/>
              <a:t>More than 60 years of Space Innovation</a:t>
            </a:r>
          </a:p>
        </p:txBody>
      </p:sp>
      <p:grpSp>
        <p:nvGrpSpPr>
          <p:cNvPr id="67" name="Group 66">
            <a:extLst>
              <a:ext uri="{FF2B5EF4-FFF2-40B4-BE49-F238E27FC236}">
                <a16:creationId xmlns:a16="http://schemas.microsoft.com/office/drawing/2014/main" id="{645AE89D-C8EA-B6CC-94A0-1BC84725622E}"/>
              </a:ext>
            </a:extLst>
          </p:cNvPr>
          <p:cNvGrpSpPr/>
          <p:nvPr/>
        </p:nvGrpSpPr>
        <p:grpSpPr>
          <a:xfrm>
            <a:off x="3636148" y="1961365"/>
            <a:ext cx="800880" cy="996999"/>
            <a:chOff x="312234" y="1898504"/>
            <a:chExt cx="720000" cy="996999"/>
          </a:xfrm>
        </p:grpSpPr>
        <p:pic>
          <p:nvPicPr>
            <p:cNvPr id="61" name="Picture 60">
              <a:extLst>
                <a:ext uri="{FF2B5EF4-FFF2-40B4-BE49-F238E27FC236}">
                  <a16:creationId xmlns:a16="http://schemas.microsoft.com/office/drawing/2014/main" id="{0017FB1C-4AD6-DA73-6A78-2A1E02F03862}"/>
                </a:ext>
              </a:extLst>
            </p:cNvPr>
            <p:cNvPicPr>
              <a:picLocks/>
            </p:cNvPicPr>
            <p:nvPr/>
          </p:nvPicPr>
          <p:blipFill rotWithShape="1">
            <a:blip r:embed="rId2">
              <a:extLst>
                <a:ext uri="{28A0092B-C50C-407E-A947-70E740481C1C}">
                  <a14:useLocalDpi xmlns:a14="http://schemas.microsoft.com/office/drawing/2010/main" val="0"/>
                </a:ext>
              </a:extLst>
            </a:blip>
            <a:srcRect l="10952" t="2558" r="13873" b="44809"/>
            <a:stretch/>
          </p:blipFill>
          <p:spPr>
            <a:xfrm>
              <a:off x="312234" y="1898504"/>
              <a:ext cx="720000" cy="720000"/>
            </a:xfrm>
            <a:prstGeom prst="rect">
              <a:avLst/>
            </a:prstGeom>
          </p:spPr>
        </p:pic>
        <p:sp>
          <p:nvSpPr>
            <p:cNvPr id="63" name="TextBox 62">
              <a:extLst>
                <a:ext uri="{FF2B5EF4-FFF2-40B4-BE49-F238E27FC236}">
                  <a16:creationId xmlns:a16="http://schemas.microsoft.com/office/drawing/2014/main" id="{D60ABBB3-6EE7-F5DE-116E-89C1AD7F57B8}"/>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SKYLARK</a:t>
              </a:r>
            </a:p>
          </p:txBody>
        </p:sp>
      </p:grpSp>
      <p:sp>
        <p:nvSpPr>
          <p:cNvPr id="66" name="TextBox 65">
            <a:extLst>
              <a:ext uri="{FF2B5EF4-FFF2-40B4-BE49-F238E27FC236}">
                <a16:creationId xmlns:a16="http://schemas.microsoft.com/office/drawing/2014/main" id="{11E62869-60A5-57C0-2E7C-ADFB69B07A29}"/>
              </a:ext>
            </a:extLst>
          </p:cNvPr>
          <p:cNvSpPr txBox="1"/>
          <p:nvPr/>
        </p:nvSpPr>
        <p:spPr>
          <a:xfrm>
            <a:off x="3646917" y="1607248"/>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1960s</a:t>
            </a:r>
          </a:p>
        </p:txBody>
      </p:sp>
      <p:grpSp>
        <p:nvGrpSpPr>
          <p:cNvPr id="68" name="Group 67">
            <a:extLst>
              <a:ext uri="{FF2B5EF4-FFF2-40B4-BE49-F238E27FC236}">
                <a16:creationId xmlns:a16="http://schemas.microsoft.com/office/drawing/2014/main" id="{7C5F0B8E-1339-4728-1C00-4F47BDDDC478}"/>
              </a:ext>
            </a:extLst>
          </p:cNvPr>
          <p:cNvGrpSpPr/>
          <p:nvPr/>
        </p:nvGrpSpPr>
        <p:grpSpPr>
          <a:xfrm>
            <a:off x="4566490" y="1961365"/>
            <a:ext cx="800880" cy="996999"/>
            <a:chOff x="312234" y="1898504"/>
            <a:chExt cx="720000" cy="996999"/>
          </a:xfrm>
        </p:grpSpPr>
        <p:pic>
          <p:nvPicPr>
            <p:cNvPr id="69" name="Picture 68">
              <a:extLst>
                <a:ext uri="{FF2B5EF4-FFF2-40B4-BE49-F238E27FC236}">
                  <a16:creationId xmlns:a16="http://schemas.microsoft.com/office/drawing/2014/main" id="{D6FE7260-EB06-74D6-4B09-4236A2411098}"/>
                </a:ext>
              </a:extLst>
            </p:cNvPr>
            <p:cNvPicPr>
              <a:picLocks/>
            </p:cNvPicPr>
            <p:nvPr/>
          </p:nvPicPr>
          <p:blipFill rotWithShape="1">
            <a:blip r:embed="rId3">
              <a:extLst>
                <a:ext uri="{28A0092B-C50C-407E-A947-70E740481C1C}">
                  <a14:useLocalDpi xmlns:a14="http://schemas.microsoft.com/office/drawing/2010/main" val="0"/>
                </a:ext>
              </a:extLst>
            </a:blip>
            <a:srcRect l="22325" t="13142" r="18974" b="16493"/>
            <a:stretch/>
          </p:blipFill>
          <p:spPr>
            <a:xfrm>
              <a:off x="312234" y="1898504"/>
              <a:ext cx="720000" cy="720000"/>
            </a:xfrm>
            <a:prstGeom prst="rect">
              <a:avLst/>
            </a:prstGeom>
          </p:spPr>
        </p:pic>
        <p:sp>
          <p:nvSpPr>
            <p:cNvPr id="70" name="TextBox 69">
              <a:extLst>
                <a:ext uri="{FF2B5EF4-FFF2-40B4-BE49-F238E27FC236}">
                  <a16:creationId xmlns:a16="http://schemas.microsoft.com/office/drawing/2014/main" id="{055D26C3-A168-518F-8A61-49ED03CBF689}"/>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ARIEL-1</a:t>
              </a:r>
            </a:p>
          </p:txBody>
        </p:sp>
      </p:grpSp>
      <p:grpSp>
        <p:nvGrpSpPr>
          <p:cNvPr id="72" name="Group 71">
            <a:extLst>
              <a:ext uri="{FF2B5EF4-FFF2-40B4-BE49-F238E27FC236}">
                <a16:creationId xmlns:a16="http://schemas.microsoft.com/office/drawing/2014/main" id="{DF6F75B2-5DFC-2C09-C0DD-FC9FD9A84010}"/>
              </a:ext>
            </a:extLst>
          </p:cNvPr>
          <p:cNvGrpSpPr/>
          <p:nvPr/>
        </p:nvGrpSpPr>
        <p:grpSpPr>
          <a:xfrm>
            <a:off x="5496832" y="1961365"/>
            <a:ext cx="800880" cy="996999"/>
            <a:chOff x="312234" y="1898504"/>
            <a:chExt cx="720000" cy="996999"/>
          </a:xfrm>
        </p:grpSpPr>
        <p:pic>
          <p:nvPicPr>
            <p:cNvPr id="73" name="Picture 72">
              <a:extLst>
                <a:ext uri="{FF2B5EF4-FFF2-40B4-BE49-F238E27FC236}">
                  <a16:creationId xmlns:a16="http://schemas.microsoft.com/office/drawing/2014/main" id="{EECB1ED1-8DFF-C4AE-DE9E-091D474F7198}"/>
                </a:ext>
              </a:extLst>
            </p:cNvPr>
            <p:cNvPicPr>
              <a:picLocks/>
            </p:cNvPicPr>
            <p:nvPr/>
          </p:nvPicPr>
          <p:blipFill>
            <a:blip r:embed="rId4">
              <a:extLst>
                <a:ext uri="{28A0092B-C50C-407E-A947-70E740481C1C}">
                  <a14:useLocalDpi xmlns:a14="http://schemas.microsoft.com/office/drawing/2010/main" val="0"/>
                </a:ext>
              </a:extLst>
            </a:blip>
            <a:srcRect t="7859" b="7859"/>
            <a:stretch/>
          </p:blipFill>
          <p:spPr>
            <a:xfrm>
              <a:off x="312234" y="1898504"/>
              <a:ext cx="720000" cy="720000"/>
            </a:xfrm>
            <a:prstGeom prst="rect">
              <a:avLst/>
            </a:prstGeom>
          </p:spPr>
        </p:pic>
        <p:sp>
          <p:nvSpPr>
            <p:cNvPr id="74" name="TextBox 73">
              <a:extLst>
                <a:ext uri="{FF2B5EF4-FFF2-40B4-BE49-F238E27FC236}">
                  <a16:creationId xmlns:a16="http://schemas.microsoft.com/office/drawing/2014/main" id="{002E999B-7E70-0BBE-11C6-FEE21E705457}"/>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ESRO 2</a:t>
              </a:r>
            </a:p>
          </p:txBody>
        </p:sp>
      </p:grpSp>
      <p:grpSp>
        <p:nvGrpSpPr>
          <p:cNvPr id="75" name="Group 74">
            <a:extLst>
              <a:ext uri="{FF2B5EF4-FFF2-40B4-BE49-F238E27FC236}">
                <a16:creationId xmlns:a16="http://schemas.microsoft.com/office/drawing/2014/main" id="{7EECF25D-A63D-DC2C-2E6A-D3F3569F9300}"/>
              </a:ext>
            </a:extLst>
          </p:cNvPr>
          <p:cNvGrpSpPr/>
          <p:nvPr/>
        </p:nvGrpSpPr>
        <p:grpSpPr>
          <a:xfrm>
            <a:off x="6427174" y="1961365"/>
            <a:ext cx="800880" cy="996999"/>
            <a:chOff x="312234" y="1898504"/>
            <a:chExt cx="720000" cy="996999"/>
          </a:xfrm>
        </p:grpSpPr>
        <p:pic>
          <p:nvPicPr>
            <p:cNvPr id="76" name="Picture 75">
              <a:extLst>
                <a:ext uri="{FF2B5EF4-FFF2-40B4-BE49-F238E27FC236}">
                  <a16:creationId xmlns:a16="http://schemas.microsoft.com/office/drawing/2014/main" id="{10CAC7AC-C7C1-E53F-D3A2-558A8DE58509}"/>
                </a:ext>
              </a:extLst>
            </p:cNvPr>
            <p:cNvPicPr>
              <a:picLocks/>
            </p:cNvPicPr>
            <p:nvPr/>
          </p:nvPicPr>
          <p:blipFill>
            <a:blip r:embed="rId5">
              <a:extLst>
                <a:ext uri="{28A0092B-C50C-407E-A947-70E740481C1C}">
                  <a14:useLocalDpi xmlns:a14="http://schemas.microsoft.com/office/drawing/2010/main" val="0"/>
                </a:ext>
              </a:extLst>
            </a:blip>
            <a:srcRect l="11436" r="11436"/>
            <a:stretch/>
          </p:blipFill>
          <p:spPr>
            <a:xfrm>
              <a:off x="312234" y="1898504"/>
              <a:ext cx="720000" cy="720000"/>
            </a:xfrm>
            <a:prstGeom prst="rect">
              <a:avLst/>
            </a:prstGeom>
          </p:spPr>
        </p:pic>
        <p:sp>
          <p:nvSpPr>
            <p:cNvPr id="77" name="TextBox 76">
              <a:extLst>
                <a:ext uri="{FF2B5EF4-FFF2-40B4-BE49-F238E27FC236}">
                  <a16:creationId xmlns:a16="http://schemas.microsoft.com/office/drawing/2014/main" id="{D03F2652-094C-769E-A40B-34A8389AF144}"/>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OSO-4</a:t>
              </a:r>
            </a:p>
          </p:txBody>
        </p:sp>
      </p:grpSp>
      <p:grpSp>
        <p:nvGrpSpPr>
          <p:cNvPr id="78" name="Group 77">
            <a:extLst>
              <a:ext uri="{FF2B5EF4-FFF2-40B4-BE49-F238E27FC236}">
                <a16:creationId xmlns:a16="http://schemas.microsoft.com/office/drawing/2014/main" id="{3A95949F-2590-3539-A892-EDAA3B4C369D}"/>
              </a:ext>
            </a:extLst>
          </p:cNvPr>
          <p:cNvGrpSpPr/>
          <p:nvPr/>
        </p:nvGrpSpPr>
        <p:grpSpPr>
          <a:xfrm>
            <a:off x="7357516" y="1961365"/>
            <a:ext cx="800880" cy="996999"/>
            <a:chOff x="312234" y="1898504"/>
            <a:chExt cx="720000" cy="996999"/>
          </a:xfrm>
        </p:grpSpPr>
        <p:pic>
          <p:nvPicPr>
            <p:cNvPr id="79" name="Picture 78">
              <a:extLst>
                <a:ext uri="{FF2B5EF4-FFF2-40B4-BE49-F238E27FC236}">
                  <a16:creationId xmlns:a16="http://schemas.microsoft.com/office/drawing/2014/main" id="{327711FB-1AC6-A367-7590-A9D5E100F755}"/>
                </a:ext>
              </a:extLst>
            </p:cNvPr>
            <p:cNvPicPr>
              <a:picLocks/>
            </p:cNvPicPr>
            <p:nvPr/>
          </p:nvPicPr>
          <p:blipFill>
            <a:blip r:embed="rId6">
              <a:extLst>
                <a:ext uri="{28A0092B-C50C-407E-A947-70E740481C1C}">
                  <a14:useLocalDpi xmlns:a14="http://schemas.microsoft.com/office/drawing/2010/main" val="0"/>
                </a:ext>
              </a:extLst>
            </a:blip>
            <a:srcRect l="8008" r="8008"/>
            <a:stretch/>
          </p:blipFill>
          <p:spPr>
            <a:xfrm>
              <a:off x="312234" y="1898504"/>
              <a:ext cx="720000" cy="720000"/>
            </a:xfrm>
            <a:prstGeom prst="rect">
              <a:avLst/>
            </a:prstGeom>
          </p:spPr>
        </p:pic>
        <p:sp>
          <p:nvSpPr>
            <p:cNvPr id="80" name="TextBox 79">
              <a:extLst>
                <a:ext uri="{FF2B5EF4-FFF2-40B4-BE49-F238E27FC236}">
                  <a16:creationId xmlns:a16="http://schemas.microsoft.com/office/drawing/2014/main" id="{3AE92421-F455-E66D-605A-EF66646AC0B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OSO-5</a:t>
              </a:r>
            </a:p>
          </p:txBody>
        </p:sp>
      </p:grpSp>
      <p:sp>
        <p:nvSpPr>
          <p:cNvPr id="81" name="TextBox 80">
            <a:extLst>
              <a:ext uri="{FF2B5EF4-FFF2-40B4-BE49-F238E27FC236}">
                <a16:creationId xmlns:a16="http://schemas.microsoft.com/office/drawing/2014/main" id="{8A4AB9CC-C89E-FFEF-32BF-252554224601}"/>
              </a:ext>
            </a:extLst>
          </p:cNvPr>
          <p:cNvSpPr txBox="1"/>
          <p:nvPr/>
        </p:nvSpPr>
        <p:spPr>
          <a:xfrm>
            <a:off x="7357516" y="1607248"/>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1970s</a:t>
            </a:r>
          </a:p>
        </p:txBody>
      </p:sp>
      <p:grpSp>
        <p:nvGrpSpPr>
          <p:cNvPr id="82" name="Group 81">
            <a:extLst>
              <a:ext uri="{FF2B5EF4-FFF2-40B4-BE49-F238E27FC236}">
                <a16:creationId xmlns:a16="http://schemas.microsoft.com/office/drawing/2014/main" id="{1CB94064-0C49-3CBF-CDC7-88CCE3F21559}"/>
              </a:ext>
            </a:extLst>
          </p:cNvPr>
          <p:cNvGrpSpPr/>
          <p:nvPr/>
        </p:nvGrpSpPr>
        <p:grpSpPr>
          <a:xfrm>
            <a:off x="8287858" y="1961365"/>
            <a:ext cx="800880" cy="996999"/>
            <a:chOff x="312234" y="1898504"/>
            <a:chExt cx="720000" cy="996999"/>
          </a:xfrm>
        </p:grpSpPr>
        <p:pic>
          <p:nvPicPr>
            <p:cNvPr id="83" name="Picture 82">
              <a:extLst>
                <a:ext uri="{FF2B5EF4-FFF2-40B4-BE49-F238E27FC236}">
                  <a16:creationId xmlns:a16="http://schemas.microsoft.com/office/drawing/2014/main" id="{8CAB9A26-E404-2DF5-6E0D-256539EA3BAC}"/>
                </a:ext>
              </a:extLst>
            </p:cNvPr>
            <p:cNvPicPr>
              <a:picLocks/>
            </p:cNvPicPr>
            <p:nvPr/>
          </p:nvPicPr>
          <p:blipFill>
            <a:blip r:embed="rId7">
              <a:extLst>
                <a:ext uri="{28A0092B-C50C-407E-A947-70E740481C1C}">
                  <a14:useLocalDpi xmlns:a14="http://schemas.microsoft.com/office/drawing/2010/main" val="0"/>
                </a:ext>
              </a:extLst>
            </a:blip>
            <a:srcRect t="13611" b="13611"/>
            <a:stretch/>
          </p:blipFill>
          <p:spPr>
            <a:xfrm>
              <a:off x="312234" y="1898504"/>
              <a:ext cx="720000" cy="720000"/>
            </a:xfrm>
            <a:prstGeom prst="rect">
              <a:avLst/>
            </a:prstGeom>
          </p:spPr>
        </p:pic>
        <p:sp>
          <p:nvSpPr>
            <p:cNvPr id="84" name="TextBox 83">
              <a:extLst>
                <a:ext uri="{FF2B5EF4-FFF2-40B4-BE49-F238E27FC236}">
                  <a16:creationId xmlns:a16="http://schemas.microsoft.com/office/drawing/2014/main" id="{E5328100-B6A6-BC51-31D9-4253744DDD26}"/>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COPERNICUS</a:t>
              </a:r>
            </a:p>
          </p:txBody>
        </p:sp>
      </p:grpSp>
      <p:grpSp>
        <p:nvGrpSpPr>
          <p:cNvPr id="85" name="Group 84">
            <a:extLst>
              <a:ext uri="{FF2B5EF4-FFF2-40B4-BE49-F238E27FC236}">
                <a16:creationId xmlns:a16="http://schemas.microsoft.com/office/drawing/2014/main" id="{881D5545-037D-7F4F-A5BB-BBAFAB80D97B}"/>
              </a:ext>
            </a:extLst>
          </p:cNvPr>
          <p:cNvGrpSpPr/>
          <p:nvPr/>
        </p:nvGrpSpPr>
        <p:grpSpPr>
          <a:xfrm>
            <a:off x="9218200" y="1961365"/>
            <a:ext cx="800880" cy="996999"/>
            <a:chOff x="312234" y="1898504"/>
            <a:chExt cx="720000" cy="996999"/>
          </a:xfrm>
        </p:grpSpPr>
        <p:pic>
          <p:nvPicPr>
            <p:cNvPr id="86" name="Picture 85">
              <a:extLst>
                <a:ext uri="{FF2B5EF4-FFF2-40B4-BE49-F238E27FC236}">
                  <a16:creationId xmlns:a16="http://schemas.microsoft.com/office/drawing/2014/main" id="{98000663-FA3E-9ECF-76F2-E4B346B30F63}"/>
                </a:ext>
              </a:extLst>
            </p:cNvPr>
            <p:cNvPicPr>
              <a:picLocks/>
            </p:cNvPicPr>
            <p:nvPr/>
          </p:nvPicPr>
          <p:blipFill rotWithShape="1">
            <a:blip r:embed="rId8">
              <a:extLst>
                <a:ext uri="{28A0092B-C50C-407E-A947-70E740481C1C}">
                  <a14:useLocalDpi xmlns:a14="http://schemas.microsoft.com/office/drawing/2010/main" val="0"/>
                </a:ext>
              </a:extLst>
            </a:blip>
            <a:srcRect t="5317" b="35617"/>
            <a:stretch/>
          </p:blipFill>
          <p:spPr>
            <a:xfrm>
              <a:off x="312234" y="1898504"/>
              <a:ext cx="720000" cy="720000"/>
            </a:xfrm>
            <a:prstGeom prst="rect">
              <a:avLst/>
            </a:prstGeom>
          </p:spPr>
        </p:pic>
        <p:sp>
          <p:nvSpPr>
            <p:cNvPr id="87" name="TextBox 86">
              <a:extLst>
                <a:ext uri="{FF2B5EF4-FFF2-40B4-BE49-F238E27FC236}">
                  <a16:creationId xmlns:a16="http://schemas.microsoft.com/office/drawing/2014/main" id="{A8CAB9C5-4E1D-7ECB-CD8D-F9480185D6BD}"/>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ARIEL-5</a:t>
              </a:r>
            </a:p>
          </p:txBody>
        </p:sp>
      </p:grpSp>
      <p:grpSp>
        <p:nvGrpSpPr>
          <p:cNvPr id="88" name="Group 87">
            <a:extLst>
              <a:ext uri="{FF2B5EF4-FFF2-40B4-BE49-F238E27FC236}">
                <a16:creationId xmlns:a16="http://schemas.microsoft.com/office/drawing/2014/main" id="{B155CA82-F82C-E94A-67B3-DCDA0B233563}"/>
              </a:ext>
            </a:extLst>
          </p:cNvPr>
          <p:cNvGrpSpPr/>
          <p:nvPr/>
        </p:nvGrpSpPr>
        <p:grpSpPr>
          <a:xfrm>
            <a:off x="10148542" y="1961365"/>
            <a:ext cx="800880" cy="996999"/>
            <a:chOff x="312234" y="1898504"/>
            <a:chExt cx="720000" cy="996999"/>
          </a:xfrm>
        </p:grpSpPr>
        <p:pic>
          <p:nvPicPr>
            <p:cNvPr id="89" name="Picture 88">
              <a:extLst>
                <a:ext uri="{FF2B5EF4-FFF2-40B4-BE49-F238E27FC236}">
                  <a16:creationId xmlns:a16="http://schemas.microsoft.com/office/drawing/2014/main" id="{1C0BD785-83EE-ED7C-0506-871AE3A8E817}"/>
                </a:ext>
              </a:extLst>
            </p:cNvPr>
            <p:cNvPicPr>
              <a:picLocks/>
            </p:cNvPicPr>
            <p:nvPr/>
          </p:nvPicPr>
          <p:blipFill>
            <a:blip r:embed="rId9">
              <a:extLst>
                <a:ext uri="{28A0092B-C50C-407E-A947-70E740481C1C}">
                  <a14:useLocalDpi xmlns:a14="http://schemas.microsoft.com/office/drawing/2010/main" val="0"/>
                </a:ext>
              </a:extLst>
            </a:blip>
            <a:srcRect t="9452" b="9452"/>
            <a:stretch/>
          </p:blipFill>
          <p:spPr>
            <a:xfrm>
              <a:off x="312234" y="1898504"/>
              <a:ext cx="720000" cy="720000"/>
            </a:xfrm>
            <a:prstGeom prst="rect">
              <a:avLst/>
            </a:prstGeom>
          </p:spPr>
        </p:pic>
        <p:sp>
          <p:nvSpPr>
            <p:cNvPr id="90" name="TextBox 89">
              <a:extLst>
                <a:ext uri="{FF2B5EF4-FFF2-40B4-BE49-F238E27FC236}">
                  <a16:creationId xmlns:a16="http://schemas.microsoft.com/office/drawing/2014/main" id="{B11B09A0-4CEA-DF78-386E-81B6CB492E8F}"/>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ARIEL-6</a:t>
              </a:r>
            </a:p>
          </p:txBody>
        </p:sp>
      </p:grpSp>
      <p:grpSp>
        <p:nvGrpSpPr>
          <p:cNvPr id="91" name="Group 90">
            <a:extLst>
              <a:ext uri="{FF2B5EF4-FFF2-40B4-BE49-F238E27FC236}">
                <a16:creationId xmlns:a16="http://schemas.microsoft.com/office/drawing/2014/main" id="{437D8233-8242-0413-1C66-333655E8D2E0}"/>
              </a:ext>
            </a:extLst>
          </p:cNvPr>
          <p:cNvGrpSpPr/>
          <p:nvPr/>
        </p:nvGrpSpPr>
        <p:grpSpPr>
          <a:xfrm>
            <a:off x="11078887" y="1961365"/>
            <a:ext cx="800880" cy="996999"/>
            <a:chOff x="312234" y="1898504"/>
            <a:chExt cx="720000" cy="996999"/>
          </a:xfrm>
        </p:grpSpPr>
        <p:pic>
          <p:nvPicPr>
            <p:cNvPr id="92" name="Picture 91">
              <a:extLst>
                <a:ext uri="{FF2B5EF4-FFF2-40B4-BE49-F238E27FC236}">
                  <a16:creationId xmlns:a16="http://schemas.microsoft.com/office/drawing/2014/main" id="{A3F47F45-36B2-A6AC-E5C0-7A57EA47671B}"/>
                </a:ext>
              </a:extLst>
            </p:cNvPr>
            <p:cNvPicPr>
              <a:picLocks/>
            </p:cNvPicPr>
            <p:nvPr/>
          </p:nvPicPr>
          <p:blipFill>
            <a:blip r:embed="rId10">
              <a:extLst>
                <a:ext uri="{28A0092B-C50C-407E-A947-70E740481C1C}">
                  <a14:useLocalDpi xmlns:a14="http://schemas.microsoft.com/office/drawing/2010/main" val="0"/>
                </a:ext>
              </a:extLst>
            </a:blip>
            <a:srcRect l="8287" r="8287"/>
            <a:stretch/>
          </p:blipFill>
          <p:spPr>
            <a:xfrm>
              <a:off x="312234" y="1898504"/>
              <a:ext cx="720000" cy="720000"/>
            </a:xfrm>
            <a:prstGeom prst="rect">
              <a:avLst/>
            </a:prstGeom>
          </p:spPr>
        </p:pic>
        <p:sp>
          <p:nvSpPr>
            <p:cNvPr id="93" name="TextBox 92">
              <a:extLst>
                <a:ext uri="{FF2B5EF4-FFF2-40B4-BE49-F238E27FC236}">
                  <a16:creationId xmlns:a16="http://schemas.microsoft.com/office/drawing/2014/main" id="{6FB0364A-FC15-3524-942E-F97C4B520D20}"/>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EXOSAT</a:t>
              </a:r>
            </a:p>
          </p:txBody>
        </p:sp>
      </p:grpSp>
      <p:grpSp>
        <p:nvGrpSpPr>
          <p:cNvPr id="94" name="Group 93">
            <a:extLst>
              <a:ext uri="{FF2B5EF4-FFF2-40B4-BE49-F238E27FC236}">
                <a16:creationId xmlns:a16="http://schemas.microsoft.com/office/drawing/2014/main" id="{42B80206-1A13-5CC5-9E05-438DCDFFBD07}"/>
              </a:ext>
            </a:extLst>
          </p:cNvPr>
          <p:cNvGrpSpPr/>
          <p:nvPr/>
        </p:nvGrpSpPr>
        <p:grpSpPr>
          <a:xfrm>
            <a:off x="3636148" y="3404512"/>
            <a:ext cx="800880" cy="996999"/>
            <a:chOff x="312234" y="1898504"/>
            <a:chExt cx="720000" cy="996999"/>
          </a:xfrm>
        </p:grpSpPr>
        <p:pic>
          <p:nvPicPr>
            <p:cNvPr id="95" name="Picture 94">
              <a:extLst>
                <a:ext uri="{FF2B5EF4-FFF2-40B4-BE49-F238E27FC236}">
                  <a16:creationId xmlns:a16="http://schemas.microsoft.com/office/drawing/2014/main" id="{F0D77168-A4CF-D70A-AF67-6685111B3A94}"/>
                </a:ext>
              </a:extLst>
            </p:cNvPr>
            <p:cNvPicPr>
              <a:picLocks/>
            </p:cNvPicPr>
            <p:nvPr/>
          </p:nvPicPr>
          <p:blipFill>
            <a:blip r:embed="rId11">
              <a:extLst>
                <a:ext uri="{28A0092B-C50C-407E-A947-70E740481C1C}">
                  <a14:useLocalDpi xmlns:a14="http://schemas.microsoft.com/office/drawing/2010/main" val="0"/>
                </a:ext>
              </a:extLst>
            </a:blip>
            <a:srcRect l="10054" r="10054"/>
            <a:stretch/>
          </p:blipFill>
          <p:spPr>
            <a:xfrm>
              <a:off x="312234" y="1898504"/>
              <a:ext cx="720000" cy="720000"/>
            </a:xfrm>
            <a:prstGeom prst="rect">
              <a:avLst/>
            </a:prstGeom>
          </p:spPr>
        </p:pic>
        <p:sp>
          <p:nvSpPr>
            <p:cNvPr id="96" name="TextBox 95">
              <a:extLst>
                <a:ext uri="{FF2B5EF4-FFF2-40B4-BE49-F238E27FC236}">
                  <a16:creationId xmlns:a16="http://schemas.microsoft.com/office/drawing/2014/main" id="{86DD023C-660B-AE7A-34C9-710CBF6648A2}"/>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GINGA</a:t>
              </a:r>
            </a:p>
          </p:txBody>
        </p:sp>
      </p:grpSp>
      <p:sp>
        <p:nvSpPr>
          <p:cNvPr id="97" name="TextBox 96">
            <a:extLst>
              <a:ext uri="{FF2B5EF4-FFF2-40B4-BE49-F238E27FC236}">
                <a16:creationId xmlns:a16="http://schemas.microsoft.com/office/drawing/2014/main" id="{C5276F89-0783-F537-8774-2B82A92E4211}"/>
              </a:ext>
            </a:extLst>
          </p:cNvPr>
          <p:cNvSpPr txBox="1"/>
          <p:nvPr/>
        </p:nvSpPr>
        <p:spPr>
          <a:xfrm>
            <a:off x="11068115" y="1607248"/>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1980s</a:t>
            </a:r>
          </a:p>
        </p:txBody>
      </p:sp>
      <p:grpSp>
        <p:nvGrpSpPr>
          <p:cNvPr id="101" name="Group 100">
            <a:extLst>
              <a:ext uri="{FF2B5EF4-FFF2-40B4-BE49-F238E27FC236}">
                <a16:creationId xmlns:a16="http://schemas.microsoft.com/office/drawing/2014/main" id="{87A0B4F1-8E87-19E5-CC82-1A8775F5C8AA}"/>
              </a:ext>
            </a:extLst>
          </p:cNvPr>
          <p:cNvGrpSpPr/>
          <p:nvPr/>
        </p:nvGrpSpPr>
        <p:grpSpPr>
          <a:xfrm>
            <a:off x="5496832" y="3400710"/>
            <a:ext cx="800880" cy="1181665"/>
            <a:chOff x="312234" y="1898504"/>
            <a:chExt cx="720000" cy="1181665"/>
          </a:xfrm>
        </p:grpSpPr>
        <p:pic>
          <p:nvPicPr>
            <p:cNvPr id="102" name="Picture 101">
              <a:extLst>
                <a:ext uri="{FF2B5EF4-FFF2-40B4-BE49-F238E27FC236}">
                  <a16:creationId xmlns:a16="http://schemas.microsoft.com/office/drawing/2014/main" id="{9DF103ED-F6E9-7E90-87FF-E4E1D7928985}"/>
                </a:ext>
              </a:extLst>
            </p:cNvPr>
            <p:cNvPicPr>
              <a:picLocks/>
            </p:cNvPicPr>
            <p:nvPr/>
          </p:nvPicPr>
          <p:blipFill>
            <a:blip r:embed="rId12">
              <a:extLst>
                <a:ext uri="{28A0092B-C50C-407E-A947-70E740481C1C}">
                  <a14:useLocalDpi xmlns:a14="http://schemas.microsoft.com/office/drawing/2010/main" val="0"/>
                </a:ext>
              </a:extLst>
            </a:blip>
            <a:srcRect l="7534" r="7534"/>
            <a:stretch/>
          </p:blipFill>
          <p:spPr>
            <a:xfrm>
              <a:off x="312234" y="1898504"/>
              <a:ext cx="720000" cy="720000"/>
            </a:xfrm>
            <a:prstGeom prst="rect">
              <a:avLst/>
            </a:prstGeom>
          </p:spPr>
        </p:pic>
        <p:sp>
          <p:nvSpPr>
            <p:cNvPr id="103" name="TextBox 102">
              <a:extLst>
                <a:ext uri="{FF2B5EF4-FFF2-40B4-BE49-F238E27FC236}">
                  <a16:creationId xmlns:a16="http://schemas.microsoft.com/office/drawing/2014/main" id="{23CEFE97-04D7-1A88-0DAF-F2CCB6C73AC8}"/>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XMM NEWTON</a:t>
              </a:r>
            </a:p>
          </p:txBody>
        </p:sp>
      </p:grpSp>
      <p:sp>
        <p:nvSpPr>
          <p:cNvPr id="104" name="TextBox 103">
            <a:extLst>
              <a:ext uri="{FF2B5EF4-FFF2-40B4-BE49-F238E27FC236}">
                <a16:creationId xmlns:a16="http://schemas.microsoft.com/office/drawing/2014/main" id="{32B6A75F-A93E-9AC1-30BB-0F8DF0FBB210}"/>
              </a:ext>
            </a:extLst>
          </p:cNvPr>
          <p:cNvSpPr txBox="1"/>
          <p:nvPr/>
        </p:nvSpPr>
        <p:spPr>
          <a:xfrm>
            <a:off x="4565375" y="3039378"/>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1990s</a:t>
            </a:r>
          </a:p>
        </p:txBody>
      </p:sp>
      <p:grpSp>
        <p:nvGrpSpPr>
          <p:cNvPr id="105" name="Group 104">
            <a:extLst>
              <a:ext uri="{FF2B5EF4-FFF2-40B4-BE49-F238E27FC236}">
                <a16:creationId xmlns:a16="http://schemas.microsoft.com/office/drawing/2014/main" id="{7461F3C5-E887-81FA-204C-0AAF60B8E006}"/>
              </a:ext>
            </a:extLst>
          </p:cNvPr>
          <p:cNvGrpSpPr/>
          <p:nvPr/>
        </p:nvGrpSpPr>
        <p:grpSpPr>
          <a:xfrm>
            <a:off x="6427174" y="3401371"/>
            <a:ext cx="800880" cy="996999"/>
            <a:chOff x="312234" y="1898504"/>
            <a:chExt cx="720000" cy="996999"/>
          </a:xfrm>
        </p:grpSpPr>
        <p:pic>
          <p:nvPicPr>
            <p:cNvPr id="106" name="Picture 105">
              <a:extLst>
                <a:ext uri="{FF2B5EF4-FFF2-40B4-BE49-F238E27FC236}">
                  <a16:creationId xmlns:a16="http://schemas.microsoft.com/office/drawing/2014/main" id="{00C8E10D-1470-6F48-E492-DF02D61A2A41}"/>
                </a:ext>
              </a:extLst>
            </p:cNvPr>
            <p:cNvPicPr>
              <a:picLocks/>
            </p:cNvPicPr>
            <p:nvPr/>
          </p:nvPicPr>
          <p:blipFill>
            <a:blip r:embed="rId13">
              <a:extLst>
                <a:ext uri="{28A0092B-C50C-407E-A947-70E740481C1C}">
                  <a14:useLocalDpi xmlns:a14="http://schemas.microsoft.com/office/drawing/2010/main" val="0"/>
                </a:ext>
              </a:extLst>
            </a:blip>
            <a:srcRect l="16293" r="16293"/>
            <a:stretch/>
          </p:blipFill>
          <p:spPr>
            <a:xfrm>
              <a:off x="312234" y="1898504"/>
              <a:ext cx="720000" cy="720000"/>
            </a:xfrm>
            <a:prstGeom prst="rect">
              <a:avLst/>
            </a:prstGeom>
          </p:spPr>
        </p:pic>
        <p:sp>
          <p:nvSpPr>
            <p:cNvPr id="107" name="TextBox 106">
              <a:extLst>
                <a:ext uri="{FF2B5EF4-FFF2-40B4-BE49-F238E27FC236}">
                  <a16:creationId xmlns:a16="http://schemas.microsoft.com/office/drawing/2014/main" id="{1FBCE77B-59CA-F723-1AFC-7D4CA1F6915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CHANDRA</a:t>
              </a:r>
            </a:p>
          </p:txBody>
        </p:sp>
      </p:grpSp>
      <p:grpSp>
        <p:nvGrpSpPr>
          <p:cNvPr id="109" name="Group 108">
            <a:extLst>
              <a:ext uri="{FF2B5EF4-FFF2-40B4-BE49-F238E27FC236}">
                <a16:creationId xmlns:a16="http://schemas.microsoft.com/office/drawing/2014/main" id="{1DB81457-93FC-EC08-A315-E26D41B9744A}"/>
              </a:ext>
            </a:extLst>
          </p:cNvPr>
          <p:cNvGrpSpPr/>
          <p:nvPr/>
        </p:nvGrpSpPr>
        <p:grpSpPr>
          <a:xfrm>
            <a:off x="4566490" y="3400710"/>
            <a:ext cx="800880" cy="996999"/>
            <a:chOff x="312234" y="1898504"/>
            <a:chExt cx="720000" cy="996999"/>
          </a:xfrm>
        </p:grpSpPr>
        <p:pic>
          <p:nvPicPr>
            <p:cNvPr id="110" name="Picture 109">
              <a:extLst>
                <a:ext uri="{FF2B5EF4-FFF2-40B4-BE49-F238E27FC236}">
                  <a16:creationId xmlns:a16="http://schemas.microsoft.com/office/drawing/2014/main" id="{1D1532A4-3104-F57F-C143-5B8269D878DD}"/>
                </a:ext>
              </a:extLst>
            </p:cNvPr>
            <p:cNvPicPr>
              <a:picLocks/>
            </p:cNvPicPr>
            <p:nvPr/>
          </p:nvPicPr>
          <p:blipFill rotWithShape="1">
            <a:blip r:embed="rId14">
              <a:extLst>
                <a:ext uri="{28A0092B-C50C-407E-A947-70E740481C1C}">
                  <a14:useLocalDpi xmlns:a14="http://schemas.microsoft.com/office/drawing/2010/main" val="0"/>
                </a:ext>
              </a:extLst>
            </a:blip>
            <a:srcRect l="1163" r="36207"/>
            <a:stretch/>
          </p:blipFill>
          <p:spPr>
            <a:xfrm>
              <a:off x="312234" y="1898504"/>
              <a:ext cx="720000" cy="720000"/>
            </a:xfrm>
            <a:prstGeom prst="rect">
              <a:avLst/>
            </a:prstGeom>
          </p:spPr>
        </p:pic>
        <p:sp>
          <p:nvSpPr>
            <p:cNvPr id="111" name="TextBox 110">
              <a:extLst>
                <a:ext uri="{FF2B5EF4-FFF2-40B4-BE49-F238E27FC236}">
                  <a16:creationId xmlns:a16="http://schemas.microsoft.com/office/drawing/2014/main" id="{3F4C3B40-7954-DAB2-924B-46D2F4CE28A0}"/>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ROSAT</a:t>
              </a:r>
            </a:p>
          </p:txBody>
        </p:sp>
      </p:grpSp>
      <p:grpSp>
        <p:nvGrpSpPr>
          <p:cNvPr id="112" name="Group 111">
            <a:extLst>
              <a:ext uri="{FF2B5EF4-FFF2-40B4-BE49-F238E27FC236}">
                <a16:creationId xmlns:a16="http://schemas.microsoft.com/office/drawing/2014/main" id="{C2B456CE-BF82-8AAC-BE35-76922134DE76}"/>
              </a:ext>
            </a:extLst>
          </p:cNvPr>
          <p:cNvGrpSpPr/>
          <p:nvPr/>
        </p:nvGrpSpPr>
        <p:grpSpPr>
          <a:xfrm>
            <a:off x="7357516" y="3404512"/>
            <a:ext cx="800880" cy="996999"/>
            <a:chOff x="312234" y="1898504"/>
            <a:chExt cx="720000" cy="996999"/>
          </a:xfrm>
        </p:grpSpPr>
        <p:pic>
          <p:nvPicPr>
            <p:cNvPr id="113" name="Picture 112">
              <a:extLst>
                <a:ext uri="{FF2B5EF4-FFF2-40B4-BE49-F238E27FC236}">
                  <a16:creationId xmlns:a16="http://schemas.microsoft.com/office/drawing/2014/main" id="{2B73F1AC-1430-9175-53BB-EDD8524ECC0F}"/>
                </a:ext>
              </a:extLst>
            </p:cNvPr>
            <p:cNvPicPr>
              <a:picLocks/>
            </p:cNvPicPr>
            <p:nvPr/>
          </p:nvPicPr>
          <p:blipFill>
            <a:blip r:embed="rId15">
              <a:extLst>
                <a:ext uri="{28A0092B-C50C-407E-A947-70E740481C1C}">
                  <a14:useLocalDpi xmlns:a14="http://schemas.microsoft.com/office/drawing/2010/main" val="0"/>
                </a:ext>
              </a:extLst>
            </a:blip>
            <a:srcRect l="1188" r="1188"/>
            <a:stretch/>
          </p:blipFill>
          <p:spPr>
            <a:xfrm>
              <a:off x="312234" y="1898504"/>
              <a:ext cx="720000" cy="720000"/>
            </a:xfrm>
            <a:prstGeom prst="rect">
              <a:avLst/>
            </a:prstGeom>
          </p:spPr>
        </p:pic>
        <p:sp>
          <p:nvSpPr>
            <p:cNvPr id="114" name="TextBox 113">
              <a:extLst>
                <a:ext uri="{FF2B5EF4-FFF2-40B4-BE49-F238E27FC236}">
                  <a16:creationId xmlns:a16="http://schemas.microsoft.com/office/drawing/2014/main" id="{886B84E5-EA57-D295-E6AC-38D4BCC9272F}"/>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METEOSAT</a:t>
              </a:r>
            </a:p>
          </p:txBody>
        </p:sp>
      </p:grpSp>
      <p:grpSp>
        <p:nvGrpSpPr>
          <p:cNvPr id="115" name="Group 114">
            <a:extLst>
              <a:ext uri="{FF2B5EF4-FFF2-40B4-BE49-F238E27FC236}">
                <a16:creationId xmlns:a16="http://schemas.microsoft.com/office/drawing/2014/main" id="{CA01DD80-3E84-0458-0158-E1B031E3D8FA}"/>
              </a:ext>
            </a:extLst>
          </p:cNvPr>
          <p:cNvGrpSpPr/>
          <p:nvPr/>
        </p:nvGrpSpPr>
        <p:grpSpPr>
          <a:xfrm>
            <a:off x="8287858" y="3404512"/>
            <a:ext cx="800880" cy="996999"/>
            <a:chOff x="312234" y="1898504"/>
            <a:chExt cx="720000" cy="996999"/>
          </a:xfrm>
        </p:grpSpPr>
        <p:pic>
          <p:nvPicPr>
            <p:cNvPr id="116" name="Picture 115">
              <a:extLst>
                <a:ext uri="{FF2B5EF4-FFF2-40B4-BE49-F238E27FC236}">
                  <a16:creationId xmlns:a16="http://schemas.microsoft.com/office/drawing/2014/main" id="{224FAC08-C0D8-F7E9-1085-C68E1B8569E4}"/>
                </a:ext>
              </a:extLst>
            </p:cNvPr>
            <p:cNvPicPr>
              <a:picLocks/>
            </p:cNvPicPr>
            <p:nvPr/>
          </p:nvPicPr>
          <p:blipFill>
            <a:blip r:embed="rId16">
              <a:extLst>
                <a:ext uri="{28A0092B-C50C-407E-A947-70E740481C1C}">
                  <a14:useLocalDpi xmlns:a14="http://schemas.microsoft.com/office/drawing/2010/main" val="0"/>
                </a:ext>
              </a:extLst>
            </a:blip>
            <a:srcRect l="6092" r="6092"/>
            <a:stretch/>
          </p:blipFill>
          <p:spPr>
            <a:xfrm>
              <a:off x="312234" y="1898504"/>
              <a:ext cx="720000" cy="720000"/>
            </a:xfrm>
            <a:prstGeom prst="rect">
              <a:avLst/>
            </a:prstGeom>
          </p:spPr>
        </p:pic>
        <p:sp>
          <p:nvSpPr>
            <p:cNvPr id="117" name="TextBox 116">
              <a:extLst>
                <a:ext uri="{FF2B5EF4-FFF2-40B4-BE49-F238E27FC236}">
                  <a16:creationId xmlns:a16="http://schemas.microsoft.com/office/drawing/2014/main" id="{DECCA77F-A688-009F-66C3-C6BBBE7D9116}"/>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SWIFT</a:t>
              </a:r>
            </a:p>
          </p:txBody>
        </p:sp>
      </p:grpSp>
      <p:grpSp>
        <p:nvGrpSpPr>
          <p:cNvPr id="118" name="Group 117">
            <a:extLst>
              <a:ext uri="{FF2B5EF4-FFF2-40B4-BE49-F238E27FC236}">
                <a16:creationId xmlns:a16="http://schemas.microsoft.com/office/drawing/2014/main" id="{7DFE84D8-AF9D-7390-3A09-F97E729A4DB3}"/>
              </a:ext>
            </a:extLst>
          </p:cNvPr>
          <p:cNvGrpSpPr/>
          <p:nvPr/>
        </p:nvGrpSpPr>
        <p:grpSpPr>
          <a:xfrm>
            <a:off x="9218200" y="3404512"/>
            <a:ext cx="800880" cy="996999"/>
            <a:chOff x="312234" y="1898504"/>
            <a:chExt cx="720000" cy="996999"/>
          </a:xfrm>
        </p:grpSpPr>
        <p:pic>
          <p:nvPicPr>
            <p:cNvPr id="119" name="Picture 118">
              <a:extLst>
                <a:ext uri="{FF2B5EF4-FFF2-40B4-BE49-F238E27FC236}">
                  <a16:creationId xmlns:a16="http://schemas.microsoft.com/office/drawing/2014/main" id="{579C03CC-49F0-87D3-EE2B-211D2733F367}"/>
                </a:ext>
              </a:extLst>
            </p:cNvPr>
            <p:cNvPicPr>
              <a:picLocks/>
            </p:cNvPicPr>
            <p:nvPr/>
          </p:nvPicPr>
          <p:blipFill>
            <a:blip r:embed="rId17">
              <a:extLst>
                <a:ext uri="{28A0092B-C50C-407E-A947-70E740481C1C}">
                  <a14:useLocalDpi xmlns:a14="http://schemas.microsoft.com/office/drawing/2010/main" val="0"/>
                </a:ext>
              </a:extLst>
            </a:blip>
            <a:srcRect l="8287" r="8287"/>
            <a:stretch/>
          </p:blipFill>
          <p:spPr>
            <a:xfrm>
              <a:off x="312234" y="1898504"/>
              <a:ext cx="720000" cy="720000"/>
            </a:xfrm>
            <a:prstGeom prst="rect">
              <a:avLst/>
            </a:prstGeom>
          </p:spPr>
        </p:pic>
        <p:sp>
          <p:nvSpPr>
            <p:cNvPr id="120" name="TextBox 119">
              <a:extLst>
                <a:ext uri="{FF2B5EF4-FFF2-40B4-BE49-F238E27FC236}">
                  <a16:creationId xmlns:a16="http://schemas.microsoft.com/office/drawing/2014/main" id="{A3F41228-ABDF-BD2D-6A57-F2C5247349E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BEAGLE 2</a:t>
              </a:r>
            </a:p>
          </p:txBody>
        </p:sp>
      </p:grpSp>
      <p:sp>
        <p:nvSpPr>
          <p:cNvPr id="121" name="TextBox 120">
            <a:extLst>
              <a:ext uri="{FF2B5EF4-FFF2-40B4-BE49-F238E27FC236}">
                <a16:creationId xmlns:a16="http://schemas.microsoft.com/office/drawing/2014/main" id="{FD4AC198-762E-6361-B2B0-120F112F21B7}"/>
              </a:ext>
            </a:extLst>
          </p:cNvPr>
          <p:cNvSpPr txBox="1"/>
          <p:nvPr/>
        </p:nvSpPr>
        <p:spPr>
          <a:xfrm>
            <a:off x="8283638" y="3039378"/>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2000s</a:t>
            </a:r>
          </a:p>
        </p:txBody>
      </p:sp>
      <p:grpSp>
        <p:nvGrpSpPr>
          <p:cNvPr id="123" name="Group 122">
            <a:extLst>
              <a:ext uri="{FF2B5EF4-FFF2-40B4-BE49-F238E27FC236}">
                <a16:creationId xmlns:a16="http://schemas.microsoft.com/office/drawing/2014/main" id="{CE4134B9-FE1A-7704-DA1D-26C772FF5192}"/>
              </a:ext>
            </a:extLst>
          </p:cNvPr>
          <p:cNvGrpSpPr/>
          <p:nvPr/>
        </p:nvGrpSpPr>
        <p:grpSpPr>
          <a:xfrm>
            <a:off x="3641052" y="4790459"/>
            <a:ext cx="800880" cy="1181665"/>
            <a:chOff x="312234" y="1898504"/>
            <a:chExt cx="720000" cy="1181665"/>
          </a:xfrm>
        </p:grpSpPr>
        <p:pic>
          <p:nvPicPr>
            <p:cNvPr id="124" name="Picture 123">
              <a:extLst>
                <a:ext uri="{FF2B5EF4-FFF2-40B4-BE49-F238E27FC236}">
                  <a16:creationId xmlns:a16="http://schemas.microsoft.com/office/drawing/2014/main" id="{C7B7917B-EA5E-B3D6-8A51-40B0510FF1EE}"/>
                </a:ext>
              </a:extLst>
            </p:cNvPr>
            <p:cNvPicPr>
              <a:picLocks/>
            </p:cNvPicPr>
            <p:nvPr/>
          </p:nvPicPr>
          <p:blipFill>
            <a:blip r:embed="rId18">
              <a:extLst>
                <a:ext uri="{28A0092B-C50C-407E-A947-70E740481C1C}">
                  <a14:useLocalDpi xmlns:a14="http://schemas.microsoft.com/office/drawing/2010/main" val="0"/>
                </a:ext>
              </a:extLst>
            </a:blip>
            <a:srcRect l="19341" r="19341"/>
            <a:stretch/>
          </p:blipFill>
          <p:spPr>
            <a:xfrm>
              <a:off x="312234" y="1898504"/>
              <a:ext cx="720000" cy="720000"/>
            </a:xfrm>
            <a:prstGeom prst="rect">
              <a:avLst/>
            </a:prstGeom>
          </p:spPr>
        </p:pic>
        <p:sp>
          <p:nvSpPr>
            <p:cNvPr id="125" name="TextBox 124">
              <a:extLst>
                <a:ext uri="{FF2B5EF4-FFF2-40B4-BE49-F238E27FC236}">
                  <a16:creationId xmlns:a16="http://schemas.microsoft.com/office/drawing/2014/main" id="{07E73C6B-7873-6015-BAC1-80DE61D3DE8B}"/>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JAMES WEBB</a:t>
              </a:r>
            </a:p>
          </p:txBody>
        </p:sp>
      </p:grpSp>
      <p:grpSp>
        <p:nvGrpSpPr>
          <p:cNvPr id="126" name="Group 125">
            <a:extLst>
              <a:ext uri="{FF2B5EF4-FFF2-40B4-BE49-F238E27FC236}">
                <a16:creationId xmlns:a16="http://schemas.microsoft.com/office/drawing/2014/main" id="{ACC936B6-F55C-1F94-331F-A64BCD879FD3}"/>
              </a:ext>
            </a:extLst>
          </p:cNvPr>
          <p:cNvGrpSpPr/>
          <p:nvPr/>
        </p:nvGrpSpPr>
        <p:grpSpPr>
          <a:xfrm>
            <a:off x="10153843" y="3398819"/>
            <a:ext cx="800880" cy="996999"/>
            <a:chOff x="312234" y="1898504"/>
            <a:chExt cx="720000" cy="996999"/>
          </a:xfrm>
        </p:grpSpPr>
        <p:pic>
          <p:nvPicPr>
            <p:cNvPr id="127" name="Picture 126">
              <a:extLst>
                <a:ext uri="{FF2B5EF4-FFF2-40B4-BE49-F238E27FC236}">
                  <a16:creationId xmlns:a16="http://schemas.microsoft.com/office/drawing/2014/main" id="{6C2EB194-6117-C5A7-7C66-47BA7B241E58}"/>
                </a:ext>
              </a:extLst>
            </p:cNvPr>
            <p:cNvPicPr>
              <a:picLocks/>
            </p:cNvPicPr>
            <p:nvPr/>
          </p:nvPicPr>
          <p:blipFill>
            <a:blip r:embed="rId19">
              <a:extLst>
                <a:ext uri="{28A0092B-C50C-407E-A947-70E740481C1C}">
                  <a14:useLocalDpi xmlns:a14="http://schemas.microsoft.com/office/drawing/2010/main" val="0"/>
                </a:ext>
              </a:extLst>
            </a:blip>
            <a:srcRect l="19689" r="19689"/>
            <a:stretch/>
          </p:blipFill>
          <p:spPr>
            <a:xfrm>
              <a:off x="312234" y="1898504"/>
              <a:ext cx="720000" cy="720000"/>
            </a:xfrm>
            <a:prstGeom prst="rect">
              <a:avLst/>
            </a:prstGeom>
          </p:spPr>
        </p:pic>
        <p:sp>
          <p:nvSpPr>
            <p:cNvPr id="128" name="TextBox 127">
              <a:extLst>
                <a:ext uri="{FF2B5EF4-FFF2-40B4-BE49-F238E27FC236}">
                  <a16:creationId xmlns:a16="http://schemas.microsoft.com/office/drawing/2014/main" id="{9D91E82E-07B8-5E13-00FC-B3C485DFF612}"/>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ASTROSAT</a:t>
              </a:r>
            </a:p>
          </p:txBody>
        </p:sp>
      </p:grpSp>
      <p:grpSp>
        <p:nvGrpSpPr>
          <p:cNvPr id="129" name="Group 128">
            <a:extLst>
              <a:ext uri="{FF2B5EF4-FFF2-40B4-BE49-F238E27FC236}">
                <a16:creationId xmlns:a16="http://schemas.microsoft.com/office/drawing/2014/main" id="{16D044E6-21E2-136F-B1B4-191103423FD1}"/>
              </a:ext>
            </a:extLst>
          </p:cNvPr>
          <p:cNvGrpSpPr/>
          <p:nvPr/>
        </p:nvGrpSpPr>
        <p:grpSpPr>
          <a:xfrm>
            <a:off x="8625310" y="4894460"/>
            <a:ext cx="800880" cy="996999"/>
            <a:chOff x="312234" y="1898504"/>
            <a:chExt cx="720000" cy="996999"/>
          </a:xfrm>
        </p:grpSpPr>
        <p:pic>
          <p:nvPicPr>
            <p:cNvPr id="130" name="Picture 129">
              <a:extLst>
                <a:ext uri="{FF2B5EF4-FFF2-40B4-BE49-F238E27FC236}">
                  <a16:creationId xmlns:a16="http://schemas.microsoft.com/office/drawing/2014/main" id="{1223C22A-EB27-9CEE-527D-40117B605DDC}"/>
                </a:ext>
              </a:extLst>
            </p:cNvPr>
            <p:cNvPicPr>
              <a:picLocks/>
            </p:cNvPicPr>
            <p:nvPr/>
          </p:nvPicPr>
          <p:blipFill>
            <a:blip r:embed="rId20">
              <a:extLst>
                <a:ext uri="{28A0092B-C50C-407E-A947-70E740481C1C}">
                  <a14:useLocalDpi xmlns:a14="http://schemas.microsoft.com/office/drawing/2010/main" val="0"/>
                </a:ext>
              </a:extLst>
            </a:blip>
            <a:srcRect l="6778" r="6778"/>
            <a:stretch/>
          </p:blipFill>
          <p:spPr>
            <a:xfrm>
              <a:off x="312234" y="1898504"/>
              <a:ext cx="720000" cy="720000"/>
            </a:xfrm>
            <a:prstGeom prst="rect">
              <a:avLst/>
            </a:prstGeom>
          </p:spPr>
        </p:pic>
        <p:sp>
          <p:nvSpPr>
            <p:cNvPr id="131" name="TextBox 130">
              <a:extLst>
                <a:ext uri="{FF2B5EF4-FFF2-40B4-BE49-F238E27FC236}">
                  <a16:creationId xmlns:a16="http://schemas.microsoft.com/office/drawing/2014/main" id="{9E6A38FE-4481-8D74-6026-231E7959F819}"/>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EXOMARS</a:t>
              </a:r>
            </a:p>
          </p:txBody>
        </p:sp>
      </p:grpSp>
      <p:grpSp>
        <p:nvGrpSpPr>
          <p:cNvPr id="132" name="Group 131">
            <a:extLst>
              <a:ext uri="{FF2B5EF4-FFF2-40B4-BE49-F238E27FC236}">
                <a16:creationId xmlns:a16="http://schemas.microsoft.com/office/drawing/2014/main" id="{4CAE69CA-DB33-A9B6-F06D-C2C0AD552AF2}"/>
              </a:ext>
            </a:extLst>
          </p:cNvPr>
          <p:cNvGrpSpPr/>
          <p:nvPr/>
        </p:nvGrpSpPr>
        <p:grpSpPr>
          <a:xfrm>
            <a:off x="11097300" y="3408129"/>
            <a:ext cx="800880" cy="1181665"/>
            <a:chOff x="312234" y="1898504"/>
            <a:chExt cx="720000" cy="1181665"/>
          </a:xfrm>
        </p:grpSpPr>
        <p:pic>
          <p:nvPicPr>
            <p:cNvPr id="133" name="Picture 132">
              <a:extLst>
                <a:ext uri="{FF2B5EF4-FFF2-40B4-BE49-F238E27FC236}">
                  <a16:creationId xmlns:a16="http://schemas.microsoft.com/office/drawing/2014/main" id="{BE1CDA81-67E8-4B07-7DDC-7F5882E1ECE2}"/>
                </a:ext>
              </a:extLst>
            </p:cNvPr>
            <p:cNvPicPr>
              <a:picLocks/>
            </p:cNvPicPr>
            <p:nvPr/>
          </p:nvPicPr>
          <p:blipFill>
            <a:blip r:embed="rId21">
              <a:extLst>
                <a:ext uri="{28A0092B-C50C-407E-A947-70E740481C1C}">
                  <a14:useLocalDpi xmlns:a14="http://schemas.microsoft.com/office/drawing/2010/main" val="0"/>
                </a:ext>
              </a:extLst>
            </a:blip>
            <a:srcRect l="18683" r="18683"/>
            <a:stretch/>
          </p:blipFill>
          <p:spPr>
            <a:xfrm>
              <a:off x="312234" y="1898504"/>
              <a:ext cx="720000" cy="720000"/>
            </a:xfrm>
            <a:prstGeom prst="rect">
              <a:avLst/>
            </a:prstGeom>
          </p:spPr>
        </p:pic>
        <p:sp>
          <p:nvSpPr>
            <p:cNvPr id="134" name="TextBox 133">
              <a:extLst>
                <a:ext uri="{FF2B5EF4-FFF2-40B4-BE49-F238E27FC236}">
                  <a16:creationId xmlns:a16="http://schemas.microsoft.com/office/drawing/2014/main" id="{7BFF8FF9-54A5-EAC7-426F-64520C63A572}"/>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BEPI COLOMBO</a:t>
              </a:r>
            </a:p>
          </p:txBody>
        </p:sp>
      </p:grpSp>
      <p:sp>
        <p:nvSpPr>
          <p:cNvPr id="137" name="Content Placeholder 2">
            <a:extLst>
              <a:ext uri="{FF2B5EF4-FFF2-40B4-BE49-F238E27FC236}">
                <a16:creationId xmlns:a16="http://schemas.microsoft.com/office/drawing/2014/main" id="{C3DFF89E-B763-4831-1563-2BC431C48F6F}"/>
              </a:ext>
            </a:extLst>
          </p:cNvPr>
          <p:cNvSpPr>
            <a:spLocks noGrp="1"/>
          </p:cNvSpPr>
          <p:nvPr>
            <p:ph idx="1"/>
          </p:nvPr>
        </p:nvSpPr>
        <p:spPr>
          <a:xfrm>
            <a:off x="191046" y="1607248"/>
            <a:ext cx="3187915" cy="4653625"/>
          </a:xfrm>
        </p:spPr>
        <p:txBody>
          <a:bodyPr>
            <a:normAutofit/>
          </a:bodyPr>
          <a:lstStyle/>
          <a:p>
            <a:r>
              <a:rPr lang="en-US" sz="1700" b="1" dirty="0"/>
              <a:t>1960</a:t>
            </a:r>
            <a:br>
              <a:rPr lang="en-US" sz="1700" dirty="0"/>
            </a:br>
            <a:r>
              <a:rPr lang="en-US" sz="1700" dirty="0"/>
              <a:t>Space at Leicester established</a:t>
            </a:r>
            <a:br>
              <a:rPr lang="en-US" sz="1700" dirty="0"/>
            </a:br>
            <a:r>
              <a:rPr lang="en-US" sz="1700" dirty="0"/>
              <a:t>Now 300+ researchers</a:t>
            </a:r>
          </a:p>
          <a:p>
            <a:r>
              <a:rPr lang="en-US" sz="1700" b="1" dirty="0"/>
              <a:t>Record</a:t>
            </a:r>
            <a:br>
              <a:rPr lang="en-US" sz="1700" dirty="0"/>
            </a:br>
            <a:r>
              <a:rPr lang="en-US" sz="1700" dirty="0"/>
              <a:t>&gt;90 missions, 10 operational instruments now, &gt;1 active in orbit every year since 1967</a:t>
            </a:r>
          </a:p>
          <a:p>
            <a:r>
              <a:rPr lang="en-US" sz="1700" b="1" dirty="0"/>
              <a:t>Skills</a:t>
            </a:r>
            <a:br>
              <a:rPr lang="en-US" sz="1700" dirty="0"/>
            </a:br>
            <a:r>
              <a:rPr lang="en-US" sz="1700" dirty="0"/>
              <a:t>Largest concentration of space-focused expertise in space education from school pupils to PhDs</a:t>
            </a:r>
          </a:p>
          <a:p>
            <a:r>
              <a:rPr lang="en-US" sz="1700" b="1" dirty="0"/>
              <a:t>End-to-End capability</a:t>
            </a:r>
            <a:br>
              <a:rPr lang="en-US" sz="1700" dirty="0"/>
            </a:br>
            <a:r>
              <a:rPr lang="en-US" sz="1700" dirty="0"/>
              <a:t>From science concept to operational mission</a:t>
            </a:r>
          </a:p>
        </p:txBody>
      </p:sp>
      <p:grpSp>
        <p:nvGrpSpPr>
          <p:cNvPr id="3" name="Group 2">
            <a:extLst>
              <a:ext uri="{FF2B5EF4-FFF2-40B4-BE49-F238E27FC236}">
                <a16:creationId xmlns:a16="http://schemas.microsoft.com/office/drawing/2014/main" id="{E36FB67C-E541-9F6C-C105-7BDF909371FA}"/>
              </a:ext>
            </a:extLst>
          </p:cNvPr>
          <p:cNvGrpSpPr/>
          <p:nvPr/>
        </p:nvGrpSpPr>
        <p:grpSpPr>
          <a:xfrm>
            <a:off x="4571429" y="4790459"/>
            <a:ext cx="800880" cy="996999"/>
            <a:chOff x="312234" y="1898504"/>
            <a:chExt cx="720000" cy="996999"/>
          </a:xfrm>
        </p:grpSpPr>
        <p:pic>
          <p:nvPicPr>
            <p:cNvPr id="4" name="Picture 3">
              <a:extLst>
                <a:ext uri="{FF2B5EF4-FFF2-40B4-BE49-F238E27FC236}">
                  <a16:creationId xmlns:a16="http://schemas.microsoft.com/office/drawing/2014/main" id="{33D84E32-F449-6396-663E-116CF9622FE0}"/>
                </a:ext>
              </a:extLst>
            </p:cNvPr>
            <p:cNvPicPr>
              <a:picLocks/>
            </p:cNvPicPr>
            <p:nvPr/>
          </p:nvPicPr>
          <p:blipFill rotWithShape="1">
            <a:blip r:embed="rId22">
              <a:extLst>
                <a:ext uri="{28A0092B-C50C-407E-A947-70E740481C1C}">
                  <a14:useLocalDpi xmlns:a14="http://schemas.microsoft.com/office/drawing/2010/main" val="0"/>
                </a:ext>
              </a:extLst>
            </a:blip>
            <a:srcRect l="23618" t="15037" r="30306" b="11324"/>
            <a:stretch/>
          </p:blipFill>
          <p:spPr>
            <a:xfrm>
              <a:off x="312234" y="1898504"/>
              <a:ext cx="720000" cy="720000"/>
            </a:xfrm>
            <a:prstGeom prst="rect">
              <a:avLst/>
            </a:prstGeom>
          </p:spPr>
        </p:pic>
        <p:sp>
          <p:nvSpPr>
            <p:cNvPr id="5" name="TextBox 4">
              <a:extLst>
                <a:ext uri="{FF2B5EF4-FFF2-40B4-BE49-F238E27FC236}">
                  <a16:creationId xmlns:a16="http://schemas.microsoft.com/office/drawing/2014/main" id="{D75C75FC-71A5-057D-C533-EDF55392F4C8}"/>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JUICE</a:t>
              </a:r>
            </a:p>
          </p:txBody>
        </p:sp>
      </p:grpSp>
      <p:grpSp>
        <p:nvGrpSpPr>
          <p:cNvPr id="6" name="Group 5">
            <a:extLst>
              <a:ext uri="{FF2B5EF4-FFF2-40B4-BE49-F238E27FC236}">
                <a16:creationId xmlns:a16="http://schemas.microsoft.com/office/drawing/2014/main" id="{817EB1EB-2F20-6B02-AAD5-868F40091CB7}"/>
              </a:ext>
            </a:extLst>
          </p:cNvPr>
          <p:cNvGrpSpPr/>
          <p:nvPr/>
        </p:nvGrpSpPr>
        <p:grpSpPr>
          <a:xfrm>
            <a:off x="5498638" y="4790459"/>
            <a:ext cx="800880" cy="1181665"/>
            <a:chOff x="312234" y="1898504"/>
            <a:chExt cx="720000" cy="1181665"/>
          </a:xfrm>
        </p:grpSpPr>
        <p:pic>
          <p:nvPicPr>
            <p:cNvPr id="7" name="Picture 6">
              <a:extLst>
                <a:ext uri="{FF2B5EF4-FFF2-40B4-BE49-F238E27FC236}">
                  <a16:creationId xmlns:a16="http://schemas.microsoft.com/office/drawing/2014/main" id="{55FD668A-6621-644D-72DF-BCDAE11B9F18}"/>
                </a:ext>
              </a:extLst>
            </p:cNvPr>
            <p:cNvPicPr>
              <a:picLocks/>
            </p:cNvPicPr>
            <p:nvPr/>
          </p:nvPicPr>
          <p:blipFill>
            <a:blip r:embed="rId23">
              <a:extLst>
                <a:ext uri="{28A0092B-C50C-407E-A947-70E740481C1C}">
                  <a14:useLocalDpi xmlns:a14="http://schemas.microsoft.com/office/drawing/2010/main" val="0"/>
                </a:ext>
              </a:extLst>
            </a:blip>
            <a:srcRect l="22192" r="22192"/>
            <a:stretch/>
          </p:blipFill>
          <p:spPr>
            <a:xfrm>
              <a:off x="312234" y="1898504"/>
              <a:ext cx="720000" cy="720000"/>
            </a:xfrm>
            <a:prstGeom prst="rect">
              <a:avLst/>
            </a:prstGeom>
          </p:spPr>
        </p:pic>
        <p:sp>
          <p:nvSpPr>
            <p:cNvPr id="8" name="TextBox 7">
              <a:extLst>
                <a:ext uri="{FF2B5EF4-FFF2-40B4-BE49-F238E27FC236}">
                  <a16:creationId xmlns:a16="http://schemas.microsoft.com/office/drawing/2014/main" id="{7B7C3894-ABCD-F5A2-48E9-146F9BF45F15}"/>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EINSTEIN PROBE</a:t>
              </a:r>
            </a:p>
          </p:txBody>
        </p:sp>
      </p:grpSp>
      <p:grpSp>
        <p:nvGrpSpPr>
          <p:cNvPr id="9" name="Group 8">
            <a:extLst>
              <a:ext uri="{FF2B5EF4-FFF2-40B4-BE49-F238E27FC236}">
                <a16:creationId xmlns:a16="http://schemas.microsoft.com/office/drawing/2014/main" id="{2F558032-4B70-D09C-C23E-4114BCEDC771}"/>
              </a:ext>
            </a:extLst>
          </p:cNvPr>
          <p:cNvGrpSpPr/>
          <p:nvPr/>
        </p:nvGrpSpPr>
        <p:grpSpPr>
          <a:xfrm>
            <a:off x="7690029" y="4894460"/>
            <a:ext cx="800880" cy="996999"/>
            <a:chOff x="312234" y="1898504"/>
            <a:chExt cx="720000" cy="996999"/>
          </a:xfrm>
        </p:grpSpPr>
        <p:pic>
          <p:nvPicPr>
            <p:cNvPr id="10" name="Picture 9">
              <a:extLst>
                <a:ext uri="{FF2B5EF4-FFF2-40B4-BE49-F238E27FC236}">
                  <a16:creationId xmlns:a16="http://schemas.microsoft.com/office/drawing/2014/main" id="{4922A007-73AD-16E6-F732-458C7281E90C}"/>
                </a:ext>
              </a:extLst>
            </p:cNvPr>
            <p:cNvPicPr>
              <a:picLocks/>
            </p:cNvPicPr>
            <p:nvPr/>
          </p:nvPicPr>
          <p:blipFill>
            <a:blip r:embed="rId24">
              <a:extLst>
                <a:ext uri="{28A0092B-C50C-407E-A947-70E740481C1C}">
                  <a14:useLocalDpi xmlns:a14="http://schemas.microsoft.com/office/drawing/2010/main" val="0"/>
                </a:ext>
              </a:extLst>
            </a:blip>
            <a:srcRect t="8565" b="8565"/>
            <a:stretch/>
          </p:blipFill>
          <p:spPr>
            <a:xfrm>
              <a:off x="312234" y="1898504"/>
              <a:ext cx="720000" cy="720000"/>
            </a:xfrm>
            <a:prstGeom prst="rect">
              <a:avLst/>
            </a:prstGeom>
          </p:spPr>
        </p:pic>
        <p:sp>
          <p:nvSpPr>
            <p:cNvPr id="11" name="TextBox 10">
              <a:extLst>
                <a:ext uri="{FF2B5EF4-FFF2-40B4-BE49-F238E27FC236}">
                  <a16:creationId xmlns:a16="http://schemas.microsoft.com/office/drawing/2014/main" id="{22EAD8AE-F399-474E-B3DA-B485D8A1F173}"/>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SMILE</a:t>
              </a:r>
            </a:p>
          </p:txBody>
        </p:sp>
      </p:grpSp>
      <p:grpSp>
        <p:nvGrpSpPr>
          <p:cNvPr id="12" name="Group 11">
            <a:extLst>
              <a:ext uri="{FF2B5EF4-FFF2-40B4-BE49-F238E27FC236}">
                <a16:creationId xmlns:a16="http://schemas.microsoft.com/office/drawing/2014/main" id="{7046DD66-AA03-42C3-A2F1-73E19E30D292}"/>
              </a:ext>
            </a:extLst>
          </p:cNvPr>
          <p:cNvGrpSpPr/>
          <p:nvPr/>
        </p:nvGrpSpPr>
        <p:grpSpPr>
          <a:xfrm>
            <a:off x="6749385" y="4894460"/>
            <a:ext cx="800880" cy="996999"/>
            <a:chOff x="312234" y="1898504"/>
            <a:chExt cx="720000" cy="996999"/>
          </a:xfrm>
        </p:grpSpPr>
        <p:pic>
          <p:nvPicPr>
            <p:cNvPr id="13" name="Picture 12">
              <a:extLst>
                <a:ext uri="{FF2B5EF4-FFF2-40B4-BE49-F238E27FC236}">
                  <a16:creationId xmlns:a16="http://schemas.microsoft.com/office/drawing/2014/main" id="{204E0195-8AE0-F5FE-19B2-C545BB178F99}"/>
                </a:ext>
              </a:extLst>
            </p:cNvPr>
            <p:cNvPicPr>
              <a:picLocks/>
            </p:cNvPicPr>
            <p:nvPr/>
          </p:nvPicPr>
          <p:blipFill>
            <a:blip r:embed="rId25">
              <a:extLst>
                <a:ext uri="{28A0092B-C50C-407E-A947-70E740481C1C}">
                  <a14:useLocalDpi xmlns:a14="http://schemas.microsoft.com/office/drawing/2010/main" val="0"/>
                </a:ext>
              </a:extLst>
            </a:blip>
            <a:srcRect l="18767" r="18767"/>
            <a:stretch/>
          </p:blipFill>
          <p:spPr>
            <a:xfrm>
              <a:off x="312234" y="1898504"/>
              <a:ext cx="720000" cy="720000"/>
            </a:xfrm>
            <a:prstGeom prst="rect">
              <a:avLst/>
            </a:prstGeom>
          </p:spPr>
        </p:pic>
        <p:sp>
          <p:nvSpPr>
            <p:cNvPr id="14" name="TextBox 13">
              <a:extLst>
                <a:ext uri="{FF2B5EF4-FFF2-40B4-BE49-F238E27FC236}">
                  <a16:creationId xmlns:a16="http://schemas.microsoft.com/office/drawing/2014/main" id="{7368669A-09AA-836C-A955-F227CEC7AAEA}"/>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SVOM</a:t>
              </a:r>
            </a:p>
          </p:txBody>
        </p:sp>
      </p:grpSp>
      <p:sp>
        <p:nvSpPr>
          <p:cNvPr id="98" name="TextBox 97">
            <a:extLst>
              <a:ext uri="{FF2B5EF4-FFF2-40B4-BE49-F238E27FC236}">
                <a16:creationId xmlns:a16="http://schemas.microsoft.com/office/drawing/2014/main" id="{0539AD36-5D61-45DD-9DB1-6FCC5D30F735}"/>
              </a:ext>
            </a:extLst>
          </p:cNvPr>
          <p:cNvSpPr txBox="1"/>
          <p:nvPr/>
        </p:nvSpPr>
        <p:spPr>
          <a:xfrm>
            <a:off x="3649124" y="4475530"/>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2020s</a:t>
            </a:r>
          </a:p>
        </p:txBody>
      </p:sp>
      <p:sp>
        <p:nvSpPr>
          <p:cNvPr id="99" name="TextBox 98">
            <a:extLst>
              <a:ext uri="{FF2B5EF4-FFF2-40B4-BE49-F238E27FC236}">
                <a16:creationId xmlns:a16="http://schemas.microsoft.com/office/drawing/2014/main" id="{F96B5297-4B65-4542-8691-97E72BD6A2F3}"/>
              </a:ext>
            </a:extLst>
          </p:cNvPr>
          <p:cNvSpPr txBox="1"/>
          <p:nvPr/>
        </p:nvSpPr>
        <p:spPr>
          <a:xfrm>
            <a:off x="10157879" y="3045063"/>
            <a:ext cx="800880"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2010s</a:t>
            </a:r>
          </a:p>
        </p:txBody>
      </p:sp>
      <p:sp>
        <p:nvSpPr>
          <p:cNvPr id="100" name="TextBox 99">
            <a:extLst>
              <a:ext uri="{FF2B5EF4-FFF2-40B4-BE49-F238E27FC236}">
                <a16:creationId xmlns:a16="http://schemas.microsoft.com/office/drawing/2014/main" id="{8DA19E72-9A9A-4FC5-80F8-55FFA17F7A7A}"/>
              </a:ext>
            </a:extLst>
          </p:cNvPr>
          <p:cNvSpPr txBox="1"/>
          <p:nvPr/>
        </p:nvSpPr>
        <p:spPr>
          <a:xfrm>
            <a:off x="6748904" y="5892255"/>
            <a:ext cx="267728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MISSIONS TO BE LAUNCHED</a:t>
            </a:r>
          </a:p>
        </p:txBody>
      </p:sp>
    </p:spTree>
    <p:extLst>
      <p:ext uri="{BB962C8B-B14F-4D97-AF65-F5344CB8AC3E}">
        <p14:creationId xmlns:p14="http://schemas.microsoft.com/office/powerpoint/2010/main" val="256590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851B6B-4250-4A9E-8FF4-E062826FC06D}"/>
              </a:ext>
            </a:extLst>
          </p:cNvPr>
          <p:cNvSpPr>
            <a:spLocks noChangeAspect="1"/>
          </p:cNvSpPr>
          <p:nvPr/>
        </p:nvSpPr>
        <p:spPr>
          <a:xfrm>
            <a:off x="4777099" y="5021955"/>
            <a:ext cx="4783990" cy="1391255"/>
          </a:xfrm>
          <a:prstGeom prst="rect">
            <a:avLst/>
          </a:prstGeom>
          <a:solidFill>
            <a:srgbClr val="00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FE66653-A374-F31C-0083-AEFDB8DACC84}"/>
              </a:ext>
            </a:extLst>
          </p:cNvPr>
          <p:cNvSpPr>
            <a:spLocks noGrp="1"/>
          </p:cNvSpPr>
          <p:nvPr>
            <p:ph type="title"/>
          </p:nvPr>
        </p:nvSpPr>
        <p:spPr/>
        <p:txBody>
          <a:bodyPr/>
          <a:lstStyle/>
          <a:p>
            <a:r>
              <a:rPr lang="en-US" dirty="0"/>
              <a:t>More than 60 years of Space Innovation</a:t>
            </a:r>
          </a:p>
        </p:txBody>
      </p:sp>
      <p:grpSp>
        <p:nvGrpSpPr>
          <p:cNvPr id="67" name="Group 66">
            <a:extLst>
              <a:ext uri="{FF2B5EF4-FFF2-40B4-BE49-F238E27FC236}">
                <a16:creationId xmlns:a16="http://schemas.microsoft.com/office/drawing/2014/main" id="{645AE89D-C8EA-B6CC-94A0-1BC84725622E}"/>
              </a:ext>
            </a:extLst>
          </p:cNvPr>
          <p:cNvGrpSpPr>
            <a:grpSpLocks noChangeAspect="1"/>
          </p:cNvGrpSpPr>
          <p:nvPr/>
        </p:nvGrpSpPr>
        <p:grpSpPr>
          <a:xfrm>
            <a:off x="325615" y="1798991"/>
            <a:ext cx="1223216" cy="1522758"/>
            <a:chOff x="312234" y="1898504"/>
            <a:chExt cx="720000" cy="996999"/>
          </a:xfrm>
        </p:grpSpPr>
        <p:pic>
          <p:nvPicPr>
            <p:cNvPr id="61" name="Picture 60">
              <a:extLst>
                <a:ext uri="{FF2B5EF4-FFF2-40B4-BE49-F238E27FC236}">
                  <a16:creationId xmlns:a16="http://schemas.microsoft.com/office/drawing/2014/main" id="{0017FB1C-4AD6-DA73-6A78-2A1E02F03862}"/>
                </a:ext>
              </a:extLst>
            </p:cNvPr>
            <p:cNvPicPr>
              <a:picLocks/>
            </p:cNvPicPr>
            <p:nvPr/>
          </p:nvPicPr>
          <p:blipFill rotWithShape="1">
            <a:blip r:embed="rId2">
              <a:extLst>
                <a:ext uri="{28A0092B-C50C-407E-A947-70E740481C1C}">
                  <a14:useLocalDpi xmlns:a14="http://schemas.microsoft.com/office/drawing/2010/main" val="0"/>
                </a:ext>
              </a:extLst>
            </a:blip>
            <a:srcRect l="10952" t="2558" r="13873" b="44809"/>
            <a:stretch/>
          </p:blipFill>
          <p:spPr>
            <a:xfrm>
              <a:off x="312234" y="1898504"/>
              <a:ext cx="720000" cy="720000"/>
            </a:xfrm>
            <a:prstGeom prst="rect">
              <a:avLst/>
            </a:prstGeom>
          </p:spPr>
        </p:pic>
        <p:sp>
          <p:nvSpPr>
            <p:cNvPr id="63" name="TextBox 62">
              <a:extLst>
                <a:ext uri="{FF2B5EF4-FFF2-40B4-BE49-F238E27FC236}">
                  <a16:creationId xmlns:a16="http://schemas.microsoft.com/office/drawing/2014/main" id="{D60ABBB3-6EE7-F5DE-116E-89C1AD7F57B8}"/>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SKYLARK</a:t>
              </a:r>
            </a:p>
          </p:txBody>
        </p:sp>
      </p:grpSp>
      <p:sp>
        <p:nvSpPr>
          <p:cNvPr id="66" name="TextBox 65">
            <a:extLst>
              <a:ext uri="{FF2B5EF4-FFF2-40B4-BE49-F238E27FC236}">
                <a16:creationId xmlns:a16="http://schemas.microsoft.com/office/drawing/2014/main" id="{11E62869-60A5-57C0-2E7C-ADFB69B07A29}"/>
              </a:ext>
            </a:extLst>
          </p:cNvPr>
          <p:cNvSpPr txBox="1">
            <a:spLocks noChangeAspect="1"/>
          </p:cNvSpPr>
          <p:nvPr/>
        </p:nvSpPr>
        <p:spPr>
          <a:xfrm>
            <a:off x="300457" y="1463226"/>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1960s</a:t>
            </a:r>
          </a:p>
        </p:txBody>
      </p:sp>
      <p:grpSp>
        <p:nvGrpSpPr>
          <p:cNvPr id="68" name="Group 67">
            <a:extLst>
              <a:ext uri="{FF2B5EF4-FFF2-40B4-BE49-F238E27FC236}">
                <a16:creationId xmlns:a16="http://schemas.microsoft.com/office/drawing/2014/main" id="{7C5F0B8E-1339-4728-1C00-4F47BDDDC478}"/>
              </a:ext>
            </a:extLst>
          </p:cNvPr>
          <p:cNvGrpSpPr>
            <a:grpSpLocks noChangeAspect="1"/>
          </p:cNvGrpSpPr>
          <p:nvPr/>
        </p:nvGrpSpPr>
        <p:grpSpPr>
          <a:xfrm>
            <a:off x="1621678" y="1798991"/>
            <a:ext cx="1223216" cy="1522758"/>
            <a:chOff x="312234" y="1898504"/>
            <a:chExt cx="720000" cy="996999"/>
          </a:xfrm>
        </p:grpSpPr>
        <p:pic>
          <p:nvPicPr>
            <p:cNvPr id="69" name="Picture 68">
              <a:extLst>
                <a:ext uri="{FF2B5EF4-FFF2-40B4-BE49-F238E27FC236}">
                  <a16:creationId xmlns:a16="http://schemas.microsoft.com/office/drawing/2014/main" id="{D6FE7260-EB06-74D6-4B09-4236A2411098}"/>
                </a:ext>
              </a:extLst>
            </p:cNvPr>
            <p:cNvPicPr>
              <a:picLocks/>
            </p:cNvPicPr>
            <p:nvPr/>
          </p:nvPicPr>
          <p:blipFill rotWithShape="1">
            <a:blip r:embed="rId3">
              <a:extLst>
                <a:ext uri="{28A0092B-C50C-407E-A947-70E740481C1C}">
                  <a14:useLocalDpi xmlns:a14="http://schemas.microsoft.com/office/drawing/2010/main" val="0"/>
                </a:ext>
              </a:extLst>
            </a:blip>
            <a:srcRect l="22325" t="13142" r="18974" b="16493"/>
            <a:stretch/>
          </p:blipFill>
          <p:spPr>
            <a:xfrm>
              <a:off x="312234" y="1898504"/>
              <a:ext cx="720000" cy="720000"/>
            </a:xfrm>
            <a:prstGeom prst="rect">
              <a:avLst/>
            </a:prstGeom>
          </p:spPr>
        </p:pic>
        <p:sp>
          <p:nvSpPr>
            <p:cNvPr id="70" name="TextBox 69">
              <a:extLst>
                <a:ext uri="{FF2B5EF4-FFF2-40B4-BE49-F238E27FC236}">
                  <a16:creationId xmlns:a16="http://schemas.microsoft.com/office/drawing/2014/main" id="{055D26C3-A168-518F-8A61-49ED03CBF689}"/>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ARIEL-1</a:t>
              </a:r>
            </a:p>
          </p:txBody>
        </p:sp>
      </p:grpSp>
      <p:grpSp>
        <p:nvGrpSpPr>
          <p:cNvPr id="72" name="Group 71">
            <a:extLst>
              <a:ext uri="{FF2B5EF4-FFF2-40B4-BE49-F238E27FC236}">
                <a16:creationId xmlns:a16="http://schemas.microsoft.com/office/drawing/2014/main" id="{DF6F75B2-5DFC-2C09-C0DD-FC9FD9A84010}"/>
              </a:ext>
            </a:extLst>
          </p:cNvPr>
          <p:cNvGrpSpPr>
            <a:grpSpLocks noChangeAspect="1"/>
          </p:cNvGrpSpPr>
          <p:nvPr/>
        </p:nvGrpSpPr>
        <p:grpSpPr>
          <a:xfrm>
            <a:off x="2930070" y="1805775"/>
            <a:ext cx="1223216" cy="1522758"/>
            <a:chOff x="312234" y="1898504"/>
            <a:chExt cx="720000" cy="996999"/>
          </a:xfrm>
        </p:grpSpPr>
        <p:pic>
          <p:nvPicPr>
            <p:cNvPr id="73" name="Picture 72">
              <a:extLst>
                <a:ext uri="{FF2B5EF4-FFF2-40B4-BE49-F238E27FC236}">
                  <a16:creationId xmlns:a16="http://schemas.microsoft.com/office/drawing/2014/main" id="{EECB1ED1-8DFF-C4AE-DE9E-091D474F7198}"/>
                </a:ext>
              </a:extLst>
            </p:cNvPr>
            <p:cNvPicPr>
              <a:picLocks/>
            </p:cNvPicPr>
            <p:nvPr/>
          </p:nvPicPr>
          <p:blipFill>
            <a:blip r:embed="rId4">
              <a:extLst>
                <a:ext uri="{28A0092B-C50C-407E-A947-70E740481C1C}">
                  <a14:useLocalDpi xmlns:a14="http://schemas.microsoft.com/office/drawing/2010/main" val="0"/>
                </a:ext>
              </a:extLst>
            </a:blip>
            <a:srcRect t="7859" b="7859"/>
            <a:stretch/>
          </p:blipFill>
          <p:spPr>
            <a:xfrm>
              <a:off x="312234" y="1898504"/>
              <a:ext cx="720000" cy="720000"/>
            </a:xfrm>
            <a:prstGeom prst="rect">
              <a:avLst/>
            </a:prstGeom>
          </p:spPr>
        </p:pic>
        <p:sp>
          <p:nvSpPr>
            <p:cNvPr id="74" name="TextBox 73">
              <a:extLst>
                <a:ext uri="{FF2B5EF4-FFF2-40B4-BE49-F238E27FC236}">
                  <a16:creationId xmlns:a16="http://schemas.microsoft.com/office/drawing/2014/main" id="{002E999B-7E70-0BBE-11C6-FEE21E705457}"/>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ESRO 2</a:t>
              </a:r>
            </a:p>
          </p:txBody>
        </p:sp>
      </p:grpSp>
      <p:grpSp>
        <p:nvGrpSpPr>
          <p:cNvPr id="75" name="Group 74">
            <a:extLst>
              <a:ext uri="{FF2B5EF4-FFF2-40B4-BE49-F238E27FC236}">
                <a16:creationId xmlns:a16="http://schemas.microsoft.com/office/drawing/2014/main" id="{7EECF25D-A63D-DC2C-2E6A-D3F3569F9300}"/>
              </a:ext>
            </a:extLst>
          </p:cNvPr>
          <p:cNvGrpSpPr>
            <a:grpSpLocks noChangeAspect="1"/>
          </p:cNvGrpSpPr>
          <p:nvPr/>
        </p:nvGrpSpPr>
        <p:grpSpPr>
          <a:xfrm>
            <a:off x="4243207" y="1805775"/>
            <a:ext cx="1223216" cy="1522758"/>
            <a:chOff x="312234" y="1898504"/>
            <a:chExt cx="720000" cy="996999"/>
          </a:xfrm>
        </p:grpSpPr>
        <p:pic>
          <p:nvPicPr>
            <p:cNvPr id="76" name="Picture 75">
              <a:extLst>
                <a:ext uri="{FF2B5EF4-FFF2-40B4-BE49-F238E27FC236}">
                  <a16:creationId xmlns:a16="http://schemas.microsoft.com/office/drawing/2014/main" id="{10CAC7AC-C7C1-E53F-D3A2-558A8DE58509}"/>
                </a:ext>
              </a:extLst>
            </p:cNvPr>
            <p:cNvPicPr>
              <a:picLocks/>
            </p:cNvPicPr>
            <p:nvPr/>
          </p:nvPicPr>
          <p:blipFill>
            <a:blip r:embed="rId5">
              <a:extLst>
                <a:ext uri="{28A0092B-C50C-407E-A947-70E740481C1C}">
                  <a14:useLocalDpi xmlns:a14="http://schemas.microsoft.com/office/drawing/2010/main" val="0"/>
                </a:ext>
              </a:extLst>
            </a:blip>
            <a:srcRect l="11436" r="11436"/>
            <a:stretch/>
          </p:blipFill>
          <p:spPr>
            <a:xfrm>
              <a:off x="312234" y="1898504"/>
              <a:ext cx="720000" cy="720000"/>
            </a:xfrm>
            <a:prstGeom prst="rect">
              <a:avLst/>
            </a:prstGeom>
          </p:spPr>
        </p:pic>
        <p:sp>
          <p:nvSpPr>
            <p:cNvPr id="77" name="TextBox 76">
              <a:extLst>
                <a:ext uri="{FF2B5EF4-FFF2-40B4-BE49-F238E27FC236}">
                  <a16:creationId xmlns:a16="http://schemas.microsoft.com/office/drawing/2014/main" id="{D03F2652-094C-769E-A40B-34A8389AF144}"/>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OSO-4</a:t>
              </a:r>
            </a:p>
          </p:txBody>
        </p:sp>
      </p:grpSp>
      <p:grpSp>
        <p:nvGrpSpPr>
          <p:cNvPr id="78" name="Group 77">
            <a:extLst>
              <a:ext uri="{FF2B5EF4-FFF2-40B4-BE49-F238E27FC236}">
                <a16:creationId xmlns:a16="http://schemas.microsoft.com/office/drawing/2014/main" id="{3A95949F-2590-3539-A892-EDAA3B4C369D}"/>
              </a:ext>
            </a:extLst>
          </p:cNvPr>
          <p:cNvGrpSpPr>
            <a:grpSpLocks noChangeAspect="1"/>
          </p:cNvGrpSpPr>
          <p:nvPr/>
        </p:nvGrpSpPr>
        <p:grpSpPr>
          <a:xfrm>
            <a:off x="5541242" y="1805775"/>
            <a:ext cx="1223216" cy="1522758"/>
            <a:chOff x="312234" y="1898504"/>
            <a:chExt cx="720000" cy="996999"/>
          </a:xfrm>
        </p:grpSpPr>
        <p:pic>
          <p:nvPicPr>
            <p:cNvPr id="79" name="Picture 78">
              <a:extLst>
                <a:ext uri="{FF2B5EF4-FFF2-40B4-BE49-F238E27FC236}">
                  <a16:creationId xmlns:a16="http://schemas.microsoft.com/office/drawing/2014/main" id="{327711FB-1AC6-A367-7590-A9D5E100F755}"/>
                </a:ext>
              </a:extLst>
            </p:cNvPr>
            <p:cNvPicPr>
              <a:picLocks/>
            </p:cNvPicPr>
            <p:nvPr/>
          </p:nvPicPr>
          <p:blipFill>
            <a:blip r:embed="rId6">
              <a:extLst>
                <a:ext uri="{28A0092B-C50C-407E-A947-70E740481C1C}">
                  <a14:useLocalDpi xmlns:a14="http://schemas.microsoft.com/office/drawing/2010/main" val="0"/>
                </a:ext>
              </a:extLst>
            </a:blip>
            <a:srcRect l="8008" r="8008"/>
            <a:stretch/>
          </p:blipFill>
          <p:spPr>
            <a:xfrm>
              <a:off x="312234" y="1898504"/>
              <a:ext cx="720000" cy="720000"/>
            </a:xfrm>
            <a:prstGeom prst="rect">
              <a:avLst/>
            </a:prstGeom>
          </p:spPr>
        </p:pic>
        <p:sp>
          <p:nvSpPr>
            <p:cNvPr id="80" name="TextBox 79">
              <a:extLst>
                <a:ext uri="{FF2B5EF4-FFF2-40B4-BE49-F238E27FC236}">
                  <a16:creationId xmlns:a16="http://schemas.microsoft.com/office/drawing/2014/main" id="{3AE92421-F455-E66D-605A-EF66646AC0B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OSO-5</a:t>
              </a:r>
            </a:p>
          </p:txBody>
        </p:sp>
      </p:grpSp>
      <p:sp>
        <p:nvSpPr>
          <p:cNvPr id="81" name="TextBox 80">
            <a:extLst>
              <a:ext uri="{FF2B5EF4-FFF2-40B4-BE49-F238E27FC236}">
                <a16:creationId xmlns:a16="http://schemas.microsoft.com/office/drawing/2014/main" id="{8A4AB9CC-C89E-FFEF-32BF-252554224601}"/>
              </a:ext>
            </a:extLst>
          </p:cNvPr>
          <p:cNvSpPr txBox="1">
            <a:spLocks noChangeAspect="1"/>
          </p:cNvSpPr>
          <p:nvPr/>
        </p:nvSpPr>
        <p:spPr>
          <a:xfrm>
            <a:off x="5506356" y="1462090"/>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1970s</a:t>
            </a:r>
          </a:p>
        </p:txBody>
      </p:sp>
      <p:grpSp>
        <p:nvGrpSpPr>
          <p:cNvPr id="82" name="Group 81">
            <a:extLst>
              <a:ext uri="{FF2B5EF4-FFF2-40B4-BE49-F238E27FC236}">
                <a16:creationId xmlns:a16="http://schemas.microsoft.com/office/drawing/2014/main" id="{1CB94064-0C49-3CBF-CDC7-88CCE3F21559}"/>
              </a:ext>
            </a:extLst>
          </p:cNvPr>
          <p:cNvGrpSpPr>
            <a:grpSpLocks noChangeAspect="1"/>
          </p:cNvGrpSpPr>
          <p:nvPr/>
        </p:nvGrpSpPr>
        <p:grpSpPr>
          <a:xfrm>
            <a:off x="6873371" y="1798991"/>
            <a:ext cx="1223216" cy="1522758"/>
            <a:chOff x="312234" y="1898504"/>
            <a:chExt cx="720000" cy="996999"/>
          </a:xfrm>
        </p:grpSpPr>
        <p:pic>
          <p:nvPicPr>
            <p:cNvPr id="83" name="Picture 82">
              <a:extLst>
                <a:ext uri="{FF2B5EF4-FFF2-40B4-BE49-F238E27FC236}">
                  <a16:creationId xmlns:a16="http://schemas.microsoft.com/office/drawing/2014/main" id="{8CAB9A26-E404-2DF5-6E0D-256539EA3BAC}"/>
                </a:ext>
              </a:extLst>
            </p:cNvPr>
            <p:cNvPicPr>
              <a:picLocks/>
            </p:cNvPicPr>
            <p:nvPr/>
          </p:nvPicPr>
          <p:blipFill>
            <a:blip r:embed="rId7">
              <a:extLst>
                <a:ext uri="{28A0092B-C50C-407E-A947-70E740481C1C}">
                  <a14:useLocalDpi xmlns:a14="http://schemas.microsoft.com/office/drawing/2010/main" val="0"/>
                </a:ext>
              </a:extLst>
            </a:blip>
            <a:srcRect t="13611" b="13611"/>
            <a:stretch/>
          </p:blipFill>
          <p:spPr>
            <a:xfrm>
              <a:off x="312234" y="1898504"/>
              <a:ext cx="720000" cy="720000"/>
            </a:xfrm>
            <a:prstGeom prst="rect">
              <a:avLst/>
            </a:prstGeom>
          </p:spPr>
        </p:pic>
        <p:sp>
          <p:nvSpPr>
            <p:cNvPr id="84" name="TextBox 83">
              <a:extLst>
                <a:ext uri="{FF2B5EF4-FFF2-40B4-BE49-F238E27FC236}">
                  <a16:creationId xmlns:a16="http://schemas.microsoft.com/office/drawing/2014/main" id="{E5328100-B6A6-BC51-31D9-4253744DDD26}"/>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COPERNICUS</a:t>
              </a:r>
            </a:p>
          </p:txBody>
        </p:sp>
      </p:grpSp>
      <p:grpSp>
        <p:nvGrpSpPr>
          <p:cNvPr id="85" name="Group 84">
            <a:extLst>
              <a:ext uri="{FF2B5EF4-FFF2-40B4-BE49-F238E27FC236}">
                <a16:creationId xmlns:a16="http://schemas.microsoft.com/office/drawing/2014/main" id="{881D5545-037D-7F4F-A5BB-BBAFAB80D97B}"/>
              </a:ext>
            </a:extLst>
          </p:cNvPr>
          <p:cNvGrpSpPr>
            <a:grpSpLocks noChangeAspect="1"/>
          </p:cNvGrpSpPr>
          <p:nvPr/>
        </p:nvGrpSpPr>
        <p:grpSpPr>
          <a:xfrm>
            <a:off x="8179279" y="1798627"/>
            <a:ext cx="1223216" cy="1522758"/>
            <a:chOff x="312234" y="1898504"/>
            <a:chExt cx="720000" cy="996999"/>
          </a:xfrm>
        </p:grpSpPr>
        <p:pic>
          <p:nvPicPr>
            <p:cNvPr id="86" name="Picture 85">
              <a:extLst>
                <a:ext uri="{FF2B5EF4-FFF2-40B4-BE49-F238E27FC236}">
                  <a16:creationId xmlns:a16="http://schemas.microsoft.com/office/drawing/2014/main" id="{98000663-FA3E-9ECF-76F2-E4B346B30F63}"/>
                </a:ext>
              </a:extLst>
            </p:cNvPr>
            <p:cNvPicPr>
              <a:picLocks/>
            </p:cNvPicPr>
            <p:nvPr/>
          </p:nvPicPr>
          <p:blipFill rotWithShape="1">
            <a:blip r:embed="rId8">
              <a:extLst>
                <a:ext uri="{28A0092B-C50C-407E-A947-70E740481C1C}">
                  <a14:useLocalDpi xmlns:a14="http://schemas.microsoft.com/office/drawing/2010/main" val="0"/>
                </a:ext>
              </a:extLst>
            </a:blip>
            <a:srcRect t="5317" b="35617"/>
            <a:stretch/>
          </p:blipFill>
          <p:spPr>
            <a:xfrm>
              <a:off x="312234" y="1898504"/>
              <a:ext cx="720000" cy="720000"/>
            </a:xfrm>
            <a:prstGeom prst="rect">
              <a:avLst/>
            </a:prstGeom>
          </p:spPr>
        </p:pic>
        <p:sp>
          <p:nvSpPr>
            <p:cNvPr id="87" name="TextBox 86">
              <a:extLst>
                <a:ext uri="{FF2B5EF4-FFF2-40B4-BE49-F238E27FC236}">
                  <a16:creationId xmlns:a16="http://schemas.microsoft.com/office/drawing/2014/main" id="{A8CAB9C5-4E1D-7ECB-CD8D-F9480185D6BD}"/>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ARIEL-5</a:t>
              </a:r>
            </a:p>
          </p:txBody>
        </p:sp>
      </p:grpSp>
      <p:grpSp>
        <p:nvGrpSpPr>
          <p:cNvPr id="88" name="Group 87">
            <a:extLst>
              <a:ext uri="{FF2B5EF4-FFF2-40B4-BE49-F238E27FC236}">
                <a16:creationId xmlns:a16="http://schemas.microsoft.com/office/drawing/2014/main" id="{B155CA82-F82C-E94A-67B3-DCDA0B233563}"/>
              </a:ext>
            </a:extLst>
          </p:cNvPr>
          <p:cNvGrpSpPr>
            <a:grpSpLocks noChangeAspect="1"/>
          </p:cNvGrpSpPr>
          <p:nvPr/>
        </p:nvGrpSpPr>
        <p:grpSpPr>
          <a:xfrm>
            <a:off x="9469142" y="1798629"/>
            <a:ext cx="1233358" cy="1529905"/>
            <a:chOff x="305828" y="1793108"/>
            <a:chExt cx="725970" cy="1001678"/>
          </a:xfrm>
        </p:grpSpPr>
        <p:pic>
          <p:nvPicPr>
            <p:cNvPr id="89" name="Picture 88">
              <a:extLst>
                <a:ext uri="{FF2B5EF4-FFF2-40B4-BE49-F238E27FC236}">
                  <a16:creationId xmlns:a16="http://schemas.microsoft.com/office/drawing/2014/main" id="{1C0BD785-83EE-ED7C-0506-871AE3A8E817}"/>
                </a:ext>
              </a:extLst>
            </p:cNvPr>
            <p:cNvPicPr>
              <a:picLocks/>
            </p:cNvPicPr>
            <p:nvPr/>
          </p:nvPicPr>
          <p:blipFill>
            <a:blip r:embed="rId9">
              <a:extLst>
                <a:ext uri="{28A0092B-C50C-407E-A947-70E740481C1C}">
                  <a14:useLocalDpi xmlns:a14="http://schemas.microsoft.com/office/drawing/2010/main" val="0"/>
                </a:ext>
              </a:extLst>
            </a:blip>
            <a:srcRect t="9452" b="9452"/>
            <a:stretch/>
          </p:blipFill>
          <p:spPr>
            <a:xfrm>
              <a:off x="305828" y="1793108"/>
              <a:ext cx="720000" cy="720000"/>
            </a:xfrm>
            <a:prstGeom prst="rect">
              <a:avLst/>
            </a:prstGeom>
          </p:spPr>
        </p:pic>
        <p:sp>
          <p:nvSpPr>
            <p:cNvPr id="90" name="TextBox 89">
              <a:extLst>
                <a:ext uri="{FF2B5EF4-FFF2-40B4-BE49-F238E27FC236}">
                  <a16:creationId xmlns:a16="http://schemas.microsoft.com/office/drawing/2014/main" id="{B11B09A0-4CEA-DF78-386E-81B6CB492E8F}"/>
                </a:ext>
              </a:extLst>
            </p:cNvPr>
            <p:cNvSpPr txBox="1"/>
            <p:nvPr/>
          </p:nvSpPr>
          <p:spPr>
            <a:xfrm>
              <a:off x="319055" y="2517787"/>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ARIEL-6</a:t>
              </a:r>
            </a:p>
          </p:txBody>
        </p:sp>
      </p:grpSp>
      <p:grpSp>
        <p:nvGrpSpPr>
          <p:cNvPr id="91" name="Group 90">
            <a:extLst>
              <a:ext uri="{FF2B5EF4-FFF2-40B4-BE49-F238E27FC236}">
                <a16:creationId xmlns:a16="http://schemas.microsoft.com/office/drawing/2014/main" id="{437D8233-8242-0413-1C66-333655E8D2E0}"/>
              </a:ext>
            </a:extLst>
          </p:cNvPr>
          <p:cNvGrpSpPr>
            <a:grpSpLocks noChangeAspect="1"/>
          </p:cNvGrpSpPr>
          <p:nvPr/>
        </p:nvGrpSpPr>
        <p:grpSpPr>
          <a:xfrm>
            <a:off x="10780771" y="1805775"/>
            <a:ext cx="1223216" cy="1522758"/>
            <a:chOff x="312234" y="1898504"/>
            <a:chExt cx="720000" cy="996999"/>
          </a:xfrm>
        </p:grpSpPr>
        <p:pic>
          <p:nvPicPr>
            <p:cNvPr id="92" name="Picture 91">
              <a:extLst>
                <a:ext uri="{FF2B5EF4-FFF2-40B4-BE49-F238E27FC236}">
                  <a16:creationId xmlns:a16="http://schemas.microsoft.com/office/drawing/2014/main" id="{A3F47F45-36B2-A6AC-E5C0-7A57EA47671B}"/>
                </a:ext>
              </a:extLst>
            </p:cNvPr>
            <p:cNvPicPr>
              <a:picLocks/>
            </p:cNvPicPr>
            <p:nvPr/>
          </p:nvPicPr>
          <p:blipFill>
            <a:blip r:embed="rId10">
              <a:extLst>
                <a:ext uri="{28A0092B-C50C-407E-A947-70E740481C1C}">
                  <a14:useLocalDpi xmlns:a14="http://schemas.microsoft.com/office/drawing/2010/main" val="0"/>
                </a:ext>
              </a:extLst>
            </a:blip>
            <a:srcRect l="8287" r="8287"/>
            <a:stretch/>
          </p:blipFill>
          <p:spPr>
            <a:xfrm>
              <a:off x="312234" y="1898504"/>
              <a:ext cx="720000" cy="720000"/>
            </a:xfrm>
            <a:prstGeom prst="rect">
              <a:avLst/>
            </a:prstGeom>
          </p:spPr>
        </p:pic>
        <p:sp>
          <p:nvSpPr>
            <p:cNvPr id="93" name="TextBox 92">
              <a:extLst>
                <a:ext uri="{FF2B5EF4-FFF2-40B4-BE49-F238E27FC236}">
                  <a16:creationId xmlns:a16="http://schemas.microsoft.com/office/drawing/2014/main" id="{6FB0364A-FC15-3524-942E-F97C4B520D20}"/>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EXOSAT</a:t>
              </a:r>
            </a:p>
          </p:txBody>
        </p:sp>
      </p:grpSp>
      <p:grpSp>
        <p:nvGrpSpPr>
          <p:cNvPr id="94" name="Group 93">
            <a:extLst>
              <a:ext uri="{FF2B5EF4-FFF2-40B4-BE49-F238E27FC236}">
                <a16:creationId xmlns:a16="http://schemas.microsoft.com/office/drawing/2014/main" id="{42B80206-1A13-5CC5-9E05-438DCDFFBD07}"/>
              </a:ext>
            </a:extLst>
          </p:cNvPr>
          <p:cNvGrpSpPr>
            <a:grpSpLocks noChangeAspect="1"/>
          </p:cNvGrpSpPr>
          <p:nvPr/>
        </p:nvGrpSpPr>
        <p:grpSpPr>
          <a:xfrm>
            <a:off x="334002" y="3429000"/>
            <a:ext cx="1223216" cy="1522758"/>
            <a:chOff x="312234" y="1898504"/>
            <a:chExt cx="720000" cy="996999"/>
          </a:xfrm>
        </p:grpSpPr>
        <p:pic>
          <p:nvPicPr>
            <p:cNvPr id="95" name="Picture 94">
              <a:extLst>
                <a:ext uri="{FF2B5EF4-FFF2-40B4-BE49-F238E27FC236}">
                  <a16:creationId xmlns:a16="http://schemas.microsoft.com/office/drawing/2014/main" id="{F0D77168-A4CF-D70A-AF67-6685111B3A94}"/>
                </a:ext>
              </a:extLst>
            </p:cNvPr>
            <p:cNvPicPr>
              <a:picLocks/>
            </p:cNvPicPr>
            <p:nvPr/>
          </p:nvPicPr>
          <p:blipFill>
            <a:blip r:embed="rId11">
              <a:extLst>
                <a:ext uri="{28A0092B-C50C-407E-A947-70E740481C1C}">
                  <a14:useLocalDpi xmlns:a14="http://schemas.microsoft.com/office/drawing/2010/main" val="0"/>
                </a:ext>
              </a:extLst>
            </a:blip>
            <a:srcRect l="10054" r="10054"/>
            <a:stretch/>
          </p:blipFill>
          <p:spPr>
            <a:xfrm>
              <a:off x="312234" y="1898504"/>
              <a:ext cx="720000" cy="720000"/>
            </a:xfrm>
            <a:prstGeom prst="rect">
              <a:avLst/>
            </a:prstGeom>
          </p:spPr>
        </p:pic>
        <p:sp>
          <p:nvSpPr>
            <p:cNvPr id="96" name="TextBox 95">
              <a:extLst>
                <a:ext uri="{FF2B5EF4-FFF2-40B4-BE49-F238E27FC236}">
                  <a16:creationId xmlns:a16="http://schemas.microsoft.com/office/drawing/2014/main" id="{86DD023C-660B-AE7A-34C9-710CBF6648A2}"/>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GINGA</a:t>
              </a:r>
            </a:p>
          </p:txBody>
        </p:sp>
      </p:grpSp>
      <p:sp>
        <p:nvSpPr>
          <p:cNvPr id="97" name="TextBox 96">
            <a:extLst>
              <a:ext uri="{FF2B5EF4-FFF2-40B4-BE49-F238E27FC236}">
                <a16:creationId xmlns:a16="http://schemas.microsoft.com/office/drawing/2014/main" id="{C5276F89-0783-F537-8774-2B82A92E4211}"/>
              </a:ext>
            </a:extLst>
          </p:cNvPr>
          <p:cNvSpPr txBox="1">
            <a:spLocks noChangeAspect="1"/>
          </p:cNvSpPr>
          <p:nvPr/>
        </p:nvSpPr>
        <p:spPr>
          <a:xfrm>
            <a:off x="10780771" y="1452916"/>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1980s</a:t>
            </a:r>
          </a:p>
        </p:txBody>
      </p:sp>
      <p:grpSp>
        <p:nvGrpSpPr>
          <p:cNvPr id="101" name="Group 100">
            <a:extLst>
              <a:ext uri="{FF2B5EF4-FFF2-40B4-BE49-F238E27FC236}">
                <a16:creationId xmlns:a16="http://schemas.microsoft.com/office/drawing/2014/main" id="{87A0B4F1-8E87-19E5-CC82-1A8775F5C8AA}"/>
              </a:ext>
            </a:extLst>
          </p:cNvPr>
          <p:cNvGrpSpPr>
            <a:grpSpLocks noChangeAspect="1"/>
          </p:cNvGrpSpPr>
          <p:nvPr/>
        </p:nvGrpSpPr>
        <p:grpSpPr>
          <a:xfrm>
            <a:off x="2937952" y="3437052"/>
            <a:ext cx="1223217" cy="1804806"/>
            <a:chOff x="312234" y="1898504"/>
            <a:chExt cx="720000" cy="1181665"/>
          </a:xfrm>
        </p:grpSpPr>
        <p:pic>
          <p:nvPicPr>
            <p:cNvPr id="102" name="Picture 101">
              <a:extLst>
                <a:ext uri="{FF2B5EF4-FFF2-40B4-BE49-F238E27FC236}">
                  <a16:creationId xmlns:a16="http://schemas.microsoft.com/office/drawing/2014/main" id="{9DF103ED-F6E9-7E90-87FF-E4E1D7928985}"/>
                </a:ext>
              </a:extLst>
            </p:cNvPr>
            <p:cNvPicPr>
              <a:picLocks/>
            </p:cNvPicPr>
            <p:nvPr/>
          </p:nvPicPr>
          <p:blipFill>
            <a:blip r:embed="rId12">
              <a:extLst>
                <a:ext uri="{28A0092B-C50C-407E-A947-70E740481C1C}">
                  <a14:useLocalDpi xmlns:a14="http://schemas.microsoft.com/office/drawing/2010/main" val="0"/>
                </a:ext>
              </a:extLst>
            </a:blip>
            <a:srcRect l="7534" r="7534"/>
            <a:stretch/>
          </p:blipFill>
          <p:spPr>
            <a:xfrm>
              <a:off x="312234" y="1898504"/>
              <a:ext cx="720000" cy="720000"/>
            </a:xfrm>
            <a:prstGeom prst="rect">
              <a:avLst/>
            </a:prstGeom>
          </p:spPr>
        </p:pic>
        <p:sp>
          <p:nvSpPr>
            <p:cNvPr id="103" name="TextBox 102">
              <a:extLst>
                <a:ext uri="{FF2B5EF4-FFF2-40B4-BE49-F238E27FC236}">
                  <a16:creationId xmlns:a16="http://schemas.microsoft.com/office/drawing/2014/main" id="{23CEFE97-04D7-1A88-0DAF-F2CCB6C73AC8}"/>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XMM NEWTON</a:t>
              </a:r>
            </a:p>
          </p:txBody>
        </p:sp>
      </p:grpSp>
      <p:sp>
        <p:nvSpPr>
          <p:cNvPr id="104" name="TextBox 103">
            <a:extLst>
              <a:ext uri="{FF2B5EF4-FFF2-40B4-BE49-F238E27FC236}">
                <a16:creationId xmlns:a16="http://schemas.microsoft.com/office/drawing/2014/main" id="{32B6A75F-A93E-9AC1-30BB-0F8DF0FBB210}"/>
              </a:ext>
            </a:extLst>
          </p:cNvPr>
          <p:cNvSpPr txBox="1">
            <a:spLocks noChangeAspect="1"/>
          </p:cNvSpPr>
          <p:nvPr/>
        </p:nvSpPr>
        <p:spPr>
          <a:xfrm>
            <a:off x="1624134" y="3161503"/>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1990s</a:t>
            </a:r>
          </a:p>
        </p:txBody>
      </p:sp>
      <p:grpSp>
        <p:nvGrpSpPr>
          <p:cNvPr id="105" name="Group 104">
            <a:extLst>
              <a:ext uri="{FF2B5EF4-FFF2-40B4-BE49-F238E27FC236}">
                <a16:creationId xmlns:a16="http://schemas.microsoft.com/office/drawing/2014/main" id="{7461F3C5-E887-81FA-204C-0AAF60B8E006}"/>
              </a:ext>
            </a:extLst>
          </p:cNvPr>
          <p:cNvGrpSpPr>
            <a:grpSpLocks noChangeAspect="1"/>
          </p:cNvGrpSpPr>
          <p:nvPr/>
        </p:nvGrpSpPr>
        <p:grpSpPr>
          <a:xfrm>
            <a:off x="4252825" y="3460394"/>
            <a:ext cx="1223216" cy="1522758"/>
            <a:chOff x="312234" y="1898504"/>
            <a:chExt cx="720000" cy="996999"/>
          </a:xfrm>
        </p:grpSpPr>
        <p:pic>
          <p:nvPicPr>
            <p:cNvPr id="106" name="Picture 105">
              <a:extLst>
                <a:ext uri="{FF2B5EF4-FFF2-40B4-BE49-F238E27FC236}">
                  <a16:creationId xmlns:a16="http://schemas.microsoft.com/office/drawing/2014/main" id="{00C8E10D-1470-6F48-E492-DF02D61A2A41}"/>
                </a:ext>
              </a:extLst>
            </p:cNvPr>
            <p:cNvPicPr>
              <a:picLocks/>
            </p:cNvPicPr>
            <p:nvPr/>
          </p:nvPicPr>
          <p:blipFill>
            <a:blip r:embed="rId13">
              <a:extLst>
                <a:ext uri="{28A0092B-C50C-407E-A947-70E740481C1C}">
                  <a14:useLocalDpi xmlns:a14="http://schemas.microsoft.com/office/drawing/2010/main" val="0"/>
                </a:ext>
              </a:extLst>
            </a:blip>
            <a:srcRect l="16293" r="16293"/>
            <a:stretch/>
          </p:blipFill>
          <p:spPr>
            <a:xfrm>
              <a:off x="312234" y="1898504"/>
              <a:ext cx="720000" cy="720000"/>
            </a:xfrm>
            <a:prstGeom prst="rect">
              <a:avLst/>
            </a:prstGeom>
          </p:spPr>
        </p:pic>
        <p:sp>
          <p:nvSpPr>
            <p:cNvPr id="107" name="TextBox 106">
              <a:extLst>
                <a:ext uri="{FF2B5EF4-FFF2-40B4-BE49-F238E27FC236}">
                  <a16:creationId xmlns:a16="http://schemas.microsoft.com/office/drawing/2014/main" id="{1FBCE77B-59CA-F723-1AFC-7D4CA1F6915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CHANDRA</a:t>
              </a:r>
            </a:p>
          </p:txBody>
        </p:sp>
      </p:grpSp>
      <p:grpSp>
        <p:nvGrpSpPr>
          <p:cNvPr id="109" name="Group 108">
            <a:extLst>
              <a:ext uri="{FF2B5EF4-FFF2-40B4-BE49-F238E27FC236}">
                <a16:creationId xmlns:a16="http://schemas.microsoft.com/office/drawing/2014/main" id="{1DB81457-93FC-EC08-A315-E26D41B9744A}"/>
              </a:ext>
            </a:extLst>
          </p:cNvPr>
          <p:cNvGrpSpPr>
            <a:grpSpLocks noChangeAspect="1"/>
          </p:cNvGrpSpPr>
          <p:nvPr/>
        </p:nvGrpSpPr>
        <p:grpSpPr>
          <a:xfrm>
            <a:off x="1641865" y="3429000"/>
            <a:ext cx="1223216" cy="1522758"/>
            <a:chOff x="312234" y="1898504"/>
            <a:chExt cx="720000" cy="996999"/>
          </a:xfrm>
        </p:grpSpPr>
        <p:pic>
          <p:nvPicPr>
            <p:cNvPr id="110" name="Picture 109">
              <a:extLst>
                <a:ext uri="{FF2B5EF4-FFF2-40B4-BE49-F238E27FC236}">
                  <a16:creationId xmlns:a16="http://schemas.microsoft.com/office/drawing/2014/main" id="{1D1532A4-3104-F57F-C143-5B8269D878DD}"/>
                </a:ext>
              </a:extLst>
            </p:cNvPr>
            <p:cNvPicPr>
              <a:picLocks/>
            </p:cNvPicPr>
            <p:nvPr/>
          </p:nvPicPr>
          <p:blipFill rotWithShape="1">
            <a:blip r:embed="rId14">
              <a:extLst>
                <a:ext uri="{28A0092B-C50C-407E-A947-70E740481C1C}">
                  <a14:useLocalDpi xmlns:a14="http://schemas.microsoft.com/office/drawing/2010/main" val="0"/>
                </a:ext>
              </a:extLst>
            </a:blip>
            <a:srcRect l="1163" r="36207"/>
            <a:stretch/>
          </p:blipFill>
          <p:spPr>
            <a:xfrm>
              <a:off x="312234" y="1898504"/>
              <a:ext cx="720000" cy="720000"/>
            </a:xfrm>
            <a:prstGeom prst="rect">
              <a:avLst/>
            </a:prstGeom>
          </p:spPr>
        </p:pic>
        <p:sp>
          <p:nvSpPr>
            <p:cNvPr id="111" name="TextBox 110">
              <a:extLst>
                <a:ext uri="{FF2B5EF4-FFF2-40B4-BE49-F238E27FC236}">
                  <a16:creationId xmlns:a16="http://schemas.microsoft.com/office/drawing/2014/main" id="{3F4C3B40-7954-DAB2-924B-46D2F4CE28A0}"/>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ROSAT</a:t>
              </a:r>
            </a:p>
          </p:txBody>
        </p:sp>
      </p:grpSp>
      <p:grpSp>
        <p:nvGrpSpPr>
          <p:cNvPr id="112" name="Group 111">
            <a:extLst>
              <a:ext uri="{FF2B5EF4-FFF2-40B4-BE49-F238E27FC236}">
                <a16:creationId xmlns:a16="http://schemas.microsoft.com/office/drawing/2014/main" id="{C2B456CE-BF82-8AAC-BE35-76922134DE76}"/>
              </a:ext>
            </a:extLst>
          </p:cNvPr>
          <p:cNvGrpSpPr>
            <a:grpSpLocks noChangeAspect="1"/>
          </p:cNvGrpSpPr>
          <p:nvPr/>
        </p:nvGrpSpPr>
        <p:grpSpPr>
          <a:xfrm>
            <a:off x="5559059" y="3469280"/>
            <a:ext cx="1223216" cy="1522758"/>
            <a:chOff x="312234" y="1898504"/>
            <a:chExt cx="720000" cy="996999"/>
          </a:xfrm>
        </p:grpSpPr>
        <p:pic>
          <p:nvPicPr>
            <p:cNvPr id="113" name="Picture 112">
              <a:extLst>
                <a:ext uri="{FF2B5EF4-FFF2-40B4-BE49-F238E27FC236}">
                  <a16:creationId xmlns:a16="http://schemas.microsoft.com/office/drawing/2014/main" id="{2B73F1AC-1430-9175-53BB-EDD8524ECC0F}"/>
                </a:ext>
              </a:extLst>
            </p:cNvPr>
            <p:cNvPicPr>
              <a:picLocks/>
            </p:cNvPicPr>
            <p:nvPr/>
          </p:nvPicPr>
          <p:blipFill>
            <a:blip r:embed="rId15">
              <a:extLst>
                <a:ext uri="{28A0092B-C50C-407E-A947-70E740481C1C}">
                  <a14:useLocalDpi xmlns:a14="http://schemas.microsoft.com/office/drawing/2010/main" val="0"/>
                </a:ext>
              </a:extLst>
            </a:blip>
            <a:srcRect l="1188" r="1188"/>
            <a:stretch/>
          </p:blipFill>
          <p:spPr>
            <a:xfrm>
              <a:off x="312234" y="1898504"/>
              <a:ext cx="720000" cy="720000"/>
            </a:xfrm>
            <a:prstGeom prst="rect">
              <a:avLst/>
            </a:prstGeom>
          </p:spPr>
        </p:pic>
        <p:sp>
          <p:nvSpPr>
            <p:cNvPr id="114" name="TextBox 113">
              <a:extLst>
                <a:ext uri="{FF2B5EF4-FFF2-40B4-BE49-F238E27FC236}">
                  <a16:creationId xmlns:a16="http://schemas.microsoft.com/office/drawing/2014/main" id="{886B84E5-EA57-D295-E6AC-38D4BCC9272F}"/>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METEOSAT</a:t>
              </a:r>
            </a:p>
          </p:txBody>
        </p:sp>
      </p:grpSp>
      <p:grpSp>
        <p:nvGrpSpPr>
          <p:cNvPr id="115" name="Group 114">
            <a:extLst>
              <a:ext uri="{FF2B5EF4-FFF2-40B4-BE49-F238E27FC236}">
                <a16:creationId xmlns:a16="http://schemas.microsoft.com/office/drawing/2014/main" id="{CA01DD80-3E84-0458-0158-E1B031E3D8FA}"/>
              </a:ext>
            </a:extLst>
          </p:cNvPr>
          <p:cNvGrpSpPr>
            <a:grpSpLocks noChangeAspect="1"/>
          </p:cNvGrpSpPr>
          <p:nvPr/>
        </p:nvGrpSpPr>
        <p:grpSpPr>
          <a:xfrm>
            <a:off x="6859479" y="3482361"/>
            <a:ext cx="1223216" cy="1522758"/>
            <a:chOff x="312234" y="1898504"/>
            <a:chExt cx="720000" cy="996999"/>
          </a:xfrm>
        </p:grpSpPr>
        <p:pic>
          <p:nvPicPr>
            <p:cNvPr id="116" name="Picture 115">
              <a:extLst>
                <a:ext uri="{FF2B5EF4-FFF2-40B4-BE49-F238E27FC236}">
                  <a16:creationId xmlns:a16="http://schemas.microsoft.com/office/drawing/2014/main" id="{224FAC08-C0D8-F7E9-1085-C68E1B8569E4}"/>
                </a:ext>
              </a:extLst>
            </p:cNvPr>
            <p:cNvPicPr>
              <a:picLocks/>
            </p:cNvPicPr>
            <p:nvPr/>
          </p:nvPicPr>
          <p:blipFill>
            <a:blip r:embed="rId16">
              <a:extLst>
                <a:ext uri="{28A0092B-C50C-407E-A947-70E740481C1C}">
                  <a14:useLocalDpi xmlns:a14="http://schemas.microsoft.com/office/drawing/2010/main" val="0"/>
                </a:ext>
              </a:extLst>
            </a:blip>
            <a:srcRect l="6092" r="6092"/>
            <a:stretch/>
          </p:blipFill>
          <p:spPr>
            <a:xfrm>
              <a:off x="312234" y="1898504"/>
              <a:ext cx="720000" cy="720000"/>
            </a:xfrm>
            <a:prstGeom prst="rect">
              <a:avLst/>
            </a:prstGeom>
          </p:spPr>
        </p:pic>
        <p:sp>
          <p:nvSpPr>
            <p:cNvPr id="117" name="TextBox 116">
              <a:extLst>
                <a:ext uri="{FF2B5EF4-FFF2-40B4-BE49-F238E27FC236}">
                  <a16:creationId xmlns:a16="http://schemas.microsoft.com/office/drawing/2014/main" id="{DECCA77F-A688-009F-66C3-C6BBBE7D9116}"/>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SWIFT</a:t>
              </a:r>
            </a:p>
          </p:txBody>
        </p:sp>
      </p:grpSp>
      <p:grpSp>
        <p:nvGrpSpPr>
          <p:cNvPr id="118" name="Group 117">
            <a:extLst>
              <a:ext uri="{FF2B5EF4-FFF2-40B4-BE49-F238E27FC236}">
                <a16:creationId xmlns:a16="http://schemas.microsoft.com/office/drawing/2014/main" id="{7DFE84D8-AF9D-7390-3A09-F97E729A4DB3}"/>
              </a:ext>
            </a:extLst>
          </p:cNvPr>
          <p:cNvGrpSpPr>
            <a:grpSpLocks noChangeAspect="1"/>
          </p:cNvGrpSpPr>
          <p:nvPr/>
        </p:nvGrpSpPr>
        <p:grpSpPr>
          <a:xfrm>
            <a:off x="8179279" y="3482361"/>
            <a:ext cx="1223216" cy="1522758"/>
            <a:chOff x="312234" y="1898504"/>
            <a:chExt cx="720000" cy="996999"/>
          </a:xfrm>
        </p:grpSpPr>
        <p:pic>
          <p:nvPicPr>
            <p:cNvPr id="119" name="Picture 118">
              <a:extLst>
                <a:ext uri="{FF2B5EF4-FFF2-40B4-BE49-F238E27FC236}">
                  <a16:creationId xmlns:a16="http://schemas.microsoft.com/office/drawing/2014/main" id="{579C03CC-49F0-87D3-EE2B-211D2733F367}"/>
                </a:ext>
              </a:extLst>
            </p:cNvPr>
            <p:cNvPicPr>
              <a:picLocks/>
            </p:cNvPicPr>
            <p:nvPr/>
          </p:nvPicPr>
          <p:blipFill>
            <a:blip r:embed="rId17">
              <a:extLst>
                <a:ext uri="{28A0092B-C50C-407E-A947-70E740481C1C}">
                  <a14:useLocalDpi xmlns:a14="http://schemas.microsoft.com/office/drawing/2010/main" val="0"/>
                </a:ext>
              </a:extLst>
            </a:blip>
            <a:srcRect l="8287" r="8287"/>
            <a:stretch/>
          </p:blipFill>
          <p:spPr>
            <a:xfrm>
              <a:off x="312234" y="1898504"/>
              <a:ext cx="720000" cy="720000"/>
            </a:xfrm>
            <a:prstGeom prst="rect">
              <a:avLst/>
            </a:prstGeom>
          </p:spPr>
        </p:pic>
        <p:sp>
          <p:nvSpPr>
            <p:cNvPr id="120" name="TextBox 119">
              <a:extLst>
                <a:ext uri="{FF2B5EF4-FFF2-40B4-BE49-F238E27FC236}">
                  <a16:creationId xmlns:a16="http://schemas.microsoft.com/office/drawing/2014/main" id="{A3F41228-ABDF-BD2D-6A57-F2C5247349EC}"/>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BEAGLE 2</a:t>
              </a:r>
            </a:p>
          </p:txBody>
        </p:sp>
      </p:grpSp>
      <p:sp>
        <p:nvSpPr>
          <p:cNvPr id="121" name="TextBox 120">
            <a:extLst>
              <a:ext uri="{FF2B5EF4-FFF2-40B4-BE49-F238E27FC236}">
                <a16:creationId xmlns:a16="http://schemas.microsoft.com/office/drawing/2014/main" id="{FD4AC198-762E-6361-B2B0-120F112F21B7}"/>
              </a:ext>
            </a:extLst>
          </p:cNvPr>
          <p:cNvSpPr txBox="1">
            <a:spLocks noChangeAspect="1"/>
          </p:cNvSpPr>
          <p:nvPr/>
        </p:nvSpPr>
        <p:spPr>
          <a:xfrm>
            <a:off x="6850362" y="3182608"/>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2000s</a:t>
            </a:r>
          </a:p>
        </p:txBody>
      </p:sp>
      <p:grpSp>
        <p:nvGrpSpPr>
          <p:cNvPr id="123" name="Group 122">
            <a:extLst>
              <a:ext uri="{FF2B5EF4-FFF2-40B4-BE49-F238E27FC236}">
                <a16:creationId xmlns:a16="http://schemas.microsoft.com/office/drawing/2014/main" id="{CE4134B9-FE1A-7704-DA1D-26C772FF5192}"/>
              </a:ext>
            </a:extLst>
          </p:cNvPr>
          <p:cNvGrpSpPr>
            <a:grpSpLocks noChangeAspect="1"/>
          </p:cNvGrpSpPr>
          <p:nvPr/>
        </p:nvGrpSpPr>
        <p:grpSpPr>
          <a:xfrm>
            <a:off x="347075" y="5098369"/>
            <a:ext cx="1225347" cy="1663616"/>
            <a:chOff x="312234" y="1898502"/>
            <a:chExt cx="854822" cy="1290936"/>
          </a:xfrm>
        </p:grpSpPr>
        <p:pic>
          <p:nvPicPr>
            <p:cNvPr id="124" name="Picture 123">
              <a:extLst>
                <a:ext uri="{FF2B5EF4-FFF2-40B4-BE49-F238E27FC236}">
                  <a16:creationId xmlns:a16="http://schemas.microsoft.com/office/drawing/2014/main" id="{C7B7917B-EA5E-B3D6-8A51-40B0510FF1EE}"/>
                </a:ext>
              </a:extLst>
            </p:cNvPr>
            <p:cNvPicPr>
              <a:picLocks noChangeAspect="1"/>
            </p:cNvPicPr>
            <p:nvPr/>
          </p:nvPicPr>
          <p:blipFill>
            <a:blip r:embed="rId18">
              <a:extLst>
                <a:ext uri="{28A0092B-C50C-407E-A947-70E740481C1C}">
                  <a14:useLocalDpi xmlns:a14="http://schemas.microsoft.com/office/drawing/2010/main" val="0"/>
                </a:ext>
              </a:extLst>
            </a:blip>
            <a:srcRect l="19341" r="19341"/>
            <a:stretch/>
          </p:blipFill>
          <p:spPr>
            <a:xfrm>
              <a:off x="312234" y="1898502"/>
              <a:ext cx="854822" cy="854822"/>
            </a:xfrm>
            <a:prstGeom prst="rect">
              <a:avLst/>
            </a:prstGeom>
          </p:spPr>
        </p:pic>
        <p:sp>
          <p:nvSpPr>
            <p:cNvPr id="125" name="TextBox 124">
              <a:extLst>
                <a:ext uri="{FF2B5EF4-FFF2-40B4-BE49-F238E27FC236}">
                  <a16:creationId xmlns:a16="http://schemas.microsoft.com/office/drawing/2014/main" id="{07E73C6B-7873-6015-BAC1-80DE61D3DE8B}"/>
                </a:ext>
              </a:extLst>
            </p:cNvPr>
            <p:cNvSpPr txBox="1"/>
            <p:nvPr/>
          </p:nvSpPr>
          <p:spPr>
            <a:xfrm>
              <a:off x="319509" y="2727773"/>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JAMES WEBB</a:t>
              </a:r>
            </a:p>
          </p:txBody>
        </p:sp>
      </p:grpSp>
      <p:grpSp>
        <p:nvGrpSpPr>
          <p:cNvPr id="126" name="Group 125">
            <a:extLst>
              <a:ext uri="{FF2B5EF4-FFF2-40B4-BE49-F238E27FC236}">
                <a16:creationId xmlns:a16="http://schemas.microsoft.com/office/drawing/2014/main" id="{ACC936B6-F55C-1F94-331F-A64BCD879FD3}"/>
              </a:ext>
            </a:extLst>
          </p:cNvPr>
          <p:cNvGrpSpPr>
            <a:grpSpLocks noChangeAspect="1"/>
          </p:cNvGrpSpPr>
          <p:nvPr/>
        </p:nvGrpSpPr>
        <p:grpSpPr>
          <a:xfrm>
            <a:off x="9479284" y="3475213"/>
            <a:ext cx="1223216" cy="1522758"/>
            <a:chOff x="312234" y="1898504"/>
            <a:chExt cx="720000" cy="996999"/>
          </a:xfrm>
        </p:grpSpPr>
        <p:pic>
          <p:nvPicPr>
            <p:cNvPr id="127" name="Picture 126">
              <a:extLst>
                <a:ext uri="{FF2B5EF4-FFF2-40B4-BE49-F238E27FC236}">
                  <a16:creationId xmlns:a16="http://schemas.microsoft.com/office/drawing/2014/main" id="{6C2EB194-6117-C5A7-7C66-47BA7B241E58}"/>
                </a:ext>
              </a:extLst>
            </p:cNvPr>
            <p:cNvPicPr>
              <a:picLocks/>
            </p:cNvPicPr>
            <p:nvPr/>
          </p:nvPicPr>
          <p:blipFill>
            <a:blip r:embed="rId19">
              <a:extLst>
                <a:ext uri="{28A0092B-C50C-407E-A947-70E740481C1C}">
                  <a14:useLocalDpi xmlns:a14="http://schemas.microsoft.com/office/drawing/2010/main" val="0"/>
                </a:ext>
              </a:extLst>
            </a:blip>
            <a:srcRect l="19689" r="19689"/>
            <a:stretch/>
          </p:blipFill>
          <p:spPr>
            <a:xfrm>
              <a:off x="312234" y="1898504"/>
              <a:ext cx="720000" cy="720000"/>
            </a:xfrm>
            <a:prstGeom prst="rect">
              <a:avLst/>
            </a:prstGeom>
          </p:spPr>
        </p:pic>
        <p:sp>
          <p:nvSpPr>
            <p:cNvPr id="128" name="TextBox 127">
              <a:extLst>
                <a:ext uri="{FF2B5EF4-FFF2-40B4-BE49-F238E27FC236}">
                  <a16:creationId xmlns:a16="http://schemas.microsoft.com/office/drawing/2014/main" id="{9D91E82E-07B8-5E13-00FC-B3C485DFF612}"/>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ASTROSAT</a:t>
              </a:r>
            </a:p>
          </p:txBody>
        </p:sp>
      </p:grpSp>
      <p:grpSp>
        <p:nvGrpSpPr>
          <p:cNvPr id="129" name="Group 128">
            <a:extLst>
              <a:ext uri="{FF2B5EF4-FFF2-40B4-BE49-F238E27FC236}">
                <a16:creationId xmlns:a16="http://schemas.microsoft.com/office/drawing/2014/main" id="{16D044E6-21E2-136F-B1B4-191103423FD1}"/>
              </a:ext>
            </a:extLst>
          </p:cNvPr>
          <p:cNvGrpSpPr>
            <a:grpSpLocks noChangeAspect="1"/>
          </p:cNvGrpSpPr>
          <p:nvPr/>
        </p:nvGrpSpPr>
        <p:grpSpPr>
          <a:xfrm>
            <a:off x="8428019" y="5208081"/>
            <a:ext cx="1010110" cy="1257467"/>
            <a:chOff x="312234" y="1898504"/>
            <a:chExt cx="720000" cy="996999"/>
          </a:xfrm>
        </p:grpSpPr>
        <p:pic>
          <p:nvPicPr>
            <p:cNvPr id="130" name="Picture 129">
              <a:extLst>
                <a:ext uri="{FF2B5EF4-FFF2-40B4-BE49-F238E27FC236}">
                  <a16:creationId xmlns:a16="http://schemas.microsoft.com/office/drawing/2014/main" id="{1223C22A-EB27-9CEE-527D-40117B605DDC}"/>
                </a:ext>
              </a:extLst>
            </p:cNvPr>
            <p:cNvPicPr>
              <a:picLocks/>
            </p:cNvPicPr>
            <p:nvPr/>
          </p:nvPicPr>
          <p:blipFill>
            <a:blip r:embed="rId20">
              <a:extLst>
                <a:ext uri="{28A0092B-C50C-407E-A947-70E740481C1C}">
                  <a14:useLocalDpi xmlns:a14="http://schemas.microsoft.com/office/drawing/2010/main" val="0"/>
                </a:ext>
              </a:extLst>
            </a:blip>
            <a:srcRect l="6778" r="6778"/>
            <a:stretch/>
          </p:blipFill>
          <p:spPr>
            <a:xfrm>
              <a:off x="312234" y="1898504"/>
              <a:ext cx="720000" cy="720000"/>
            </a:xfrm>
            <a:prstGeom prst="rect">
              <a:avLst/>
            </a:prstGeom>
          </p:spPr>
        </p:pic>
        <p:sp>
          <p:nvSpPr>
            <p:cNvPr id="131" name="TextBox 130">
              <a:extLst>
                <a:ext uri="{FF2B5EF4-FFF2-40B4-BE49-F238E27FC236}">
                  <a16:creationId xmlns:a16="http://schemas.microsoft.com/office/drawing/2014/main" id="{9E6A38FE-4481-8D74-6026-231E7959F819}"/>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EXOMARS</a:t>
              </a:r>
            </a:p>
          </p:txBody>
        </p:sp>
      </p:grpSp>
      <p:grpSp>
        <p:nvGrpSpPr>
          <p:cNvPr id="132" name="Group 131">
            <a:extLst>
              <a:ext uri="{FF2B5EF4-FFF2-40B4-BE49-F238E27FC236}">
                <a16:creationId xmlns:a16="http://schemas.microsoft.com/office/drawing/2014/main" id="{4CAE69CA-DB33-A9B6-F06D-C2C0AD552AF2}"/>
              </a:ext>
            </a:extLst>
          </p:cNvPr>
          <p:cNvGrpSpPr>
            <a:grpSpLocks noChangeAspect="1"/>
          </p:cNvGrpSpPr>
          <p:nvPr/>
        </p:nvGrpSpPr>
        <p:grpSpPr>
          <a:xfrm>
            <a:off x="10793100" y="3482361"/>
            <a:ext cx="1223217" cy="1804806"/>
            <a:chOff x="312234" y="1898504"/>
            <a:chExt cx="720000" cy="1181665"/>
          </a:xfrm>
        </p:grpSpPr>
        <p:pic>
          <p:nvPicPr>
            <p:cNvPr id="133" name="Picture 132">
              <a:extLst>
                <a:ext uri="{FF2B5EF4-FFF2-40B4-BE49-F238E27FC236}">
                  <a16:creationId xmlns:a16="http://schemas.microsoft.com/office/drawing/2014/main" id="{BE1CDA81-67E8-4B07-7DDC-7F5882E1ECE2}"/>
                </a:ext>
              </a:extLst>
            </p:cNvPr>
            <p:cNvPicPr>
              <a:picLocks/>
            </p:cNvPicPr>
            <p:nvPr/>
          </p:nvPicPr>
          <p:blipFill>
            <a:blip r:embed="rId21">
              <a:extLst>
                <a:ext uri="{28A0092B-C50C-407E-A947-70E740481C1C}">
                  <a14:useLocalDpi xmlns:a14="http://schemas.microsoft.com/office/drawing/2010/main" val="0"/>
                </a:ext>
              </a:extLst>
            </a:blip>
            <a:srcRect l="18683" r="18683"/>
            <a:stretch/>
          </p:blipFill>
          <p:spPr>
            <a:xfrm>
              <a:off x="312234" y="1898504"/>
              <a:ext cx="720000" cy="720000"/>
            </a:xfrm>
            <a:prstGeom prst="rect">
              <a:avLst/>
            </a:prstGeom>
          </p:spPr>
        </p:pic>
        <p:sp>
          <p:nvSpPr>
            <p:cNvPr id="134" name="TextBox 133">
              <a:extLst>
                <a:ext uri="{FF2B5EF4-FFF2-40B4-BE49-F238E27FC236}">
                  <a16:creationId xmlns:a16="http://schemas.microsoft.com/office/drawing/2014/main" id="{7BFF8FF9-54A5-EAC7-426F-64520C63A572}"/>
                </a:ext>
              </a:extLst>
            </p:cNvPr>
            <p:cNvSpPr txBox="1"/>
            <p:nvPr/>
          </p:nvSpPr>
          <p:spPr>
            <a:xfrm>
              <a:off x="319491" y="2618504"/>
              <a:ext cx="712743"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BEPI COLOMBO</a:t>
              </a:r>
            </a:p>
          </p:txBody>
        </p:sp>
      </p:grpSp>
      <p:grpSp>
        <p:nvGrpSpPr>
          <p:cNvPr id="9" name="Group 8">
            <a:extLst>
              <a:ext uri="{FF2B5EF4-FFF2-40B4-BE49-F238E27FC236}">
                <a16:creationId xmlns:a16="http://schemas.microsoft.com/office/drawing/2014/main" id="{2F558032-4B70-D09C-C23E-4114BCEDC771}"/>
              </a:ext>
            </a:extLst>
          </p:cNvPr>
          <p:cNvGrpSpPr>
            <a:grpSpLocks noChangeAspect="1"/>
          </p:cNvGrpSpPr>
          <p:nvPr/>
        </p:nvGrpSpPr>
        <p:grpSpPr>
          <a:xfrm>
            <a:off x="7159360" y="5199334"/>
            <a:ext cx="1051851" cy="1309428"/>
            <a:chOff x="312234" y="1898504"/>
            <a:chExt cx="720000" cy="996999"/>
          </a:xfrm>
        </p:grpSpPr>
        <p:pic>
          <p:nvPicPr>
            <p:cNvPr id="10" name="Picture 9">
              <a:extLst>
                <a:ext uri="{FF2B5EF4-FFF2-40B4-BE49-F238E27FC236}">
                  <a16:creationId xmlns:a16="http://schemas.microsoft.com/office/drawing/2014/main" id="{4922A007-73AD-16E6-F732-458C7281E90C}"/>
                </a:ext>
              </a:extLst>
            </p:cNvPr>
            <p:cNvPicPr>
              <a:picLocks/>
            </p:cNvPicPr>
            <p:nvPr/>
          </p:nvPicPr>
          <p:blipFill>
            <a:blip r:embed="rId22">
              <a:extLst>
                <a:ext uri="{28A0092B-C50C-407E-A947-70E740481C1C}">
                  <a14:useLocalDpi xmlns:a14="http://schemas.microsoft.com/office/drawing/2010/main" val="0"/>
                </a:ext>
              </a:extLst>
            </a:blip>
            <a:srcRect t="8565" b="8565"/>
            <a:stretch/>
          </p:blipFill>
          <p:spPr>
            <a:xfrm>
              <a:off x="312234" y="1898504"/>
              <a:ext cx="720000" cy="720000"/>
            </a:xfrm>
            <a:prstGeom prst="rect">
              <a:avLst/>
            </a:prstGeom>
          </p:spPr>
        </p:pic>
        <p:sp>
          <p:nvSpPr>
            <p:cNvPr id="11" name="TextBox 10">
              <a:extLst>
                <a:ext uri="{FF2B5EF4-FFF2-40B4-BE49-F238E27FC236}">
                  <a16:creationId xmlns:a16="http://schemas.microsoft.com/office/drawing/2014/main" id="{22EAD8AE-F399-474E-B3DA-B485D8A1F173}"/>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SMILE</a:t>
              </a:r>
            </a:p>
          </p:txBody>
        </p:sp>
      </p:grpSp>
      <p:grpSp>
        <p:nvGrpSpPr>
          <p:cNvPr id="12" name="Group 11">
            <a:extLst>
              <a:ext uri="{FF2B5EF4-FFF2-40B4-BE49-F238E27FC236}">
                <a16:creationId xmlns:a16="http://schemas.microsoft.com/office/drawing/2014/main" id="{7046DD66-AA03-42C3-A2F1-73E19E30D292}"/>
              </a:ext>
            </a:extLst>
          </p:cNvPr>
          <p:cNvGrpSpPr>
            <a:grpSpLocks noChangeAspect="1"/>
          </p:cNvGrpSpPr>
          <p:nvPr/>
        </p:nvGrpSpPr>
        <p:grpSpPr>
          <a:xfrm>
            <a:off x="5879270" y="5191607"/>
            <a:ext cx="1064153" cy="1324744"/>
            <a:chOff x="312234" y="1898504"/>
            <a:chExt cx="720000" cy="996999"/>
          </a:xfrm>
        </p:grpSpPr>
        <p:pic>
          <p:nvPicPr>
            <p:cNvPr id="13" name="Picture 12">
              <a:extLst>
                <a:ext uri="{FF2B5EF4-FFF2-40B4-BE49-F238E27FC236}">
                  <a16:creationId xmlns:a16="http://schemas.microsoft.com/office/drawing/2014/main" id="{204E0195-8AE0-F5FE-19B2-C545BB178F99}"/>
                </a:ext>
              </a:extLst>
            </p:cNvPr>
            <p:cNvPicPr>
              <a:picLocks/>
            </p:cNvPicPr>
            <p:nvPr/>
          </p:nvPicPr>
          <p:blipFill>
            <a:blip r:embed="rId23">
              <a:extLst>
                <a:ext uri="{28A0092B-C50C-407E-A947-70E740481C1C}">
                  <a14:useLocalDpi xmlns:a14="http://schemas.microsoft.com/office/drawing/2010/main" val="0"/>
                </a:ext>
              </a:extLst>
            </a:blip>
            <a:srcRect l="18767" r="18767"/>
            <a:stretch/>
          </p:blipFill>
          <p:spPr>
            <a:xfrm>
              <a:off x="312234" y="1898504"/>
              <a:ext cx="720000" cy="720000"/>
            </a:xfrm>
            <a:prstGeom prst="rect">
              <a:avLst/>
            </a:prstGeom>
          </p:spPr>
        </p:pic>
        <p:sp>
          <p:nvSpPr>
            <p:cNvPr id="14" name="TextBox 13">
              <a:extLst>
                <a:ext uri="{FF2B5EF4-FFF2-40B4-BE49-F238E27FC236}">
                  <a16:creationId xmlns:a16="http://schemas.microsoft.com/office/drawing/2014/main" id="{7368669A-09AA-836C-A955-F227CEC7AAEA}"/>
                </a:ext>
              </a:extLst>
            </p:cNvPr>
            <p:cNvSpPr txBox="1"/>
            <p:nvPr/>
          </p:nvSpPr>
          <p:spPr>
            <a:xfrm>
              <a:off x="319491" y="2618504"/>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SVOM</a:t>
              </a:r>
            </a:p>
          </p:txBody>
        </p:sp>
      </p:grpSp>
      <p:sp>
        <p:nvSpPr>
          <p:cNvPr id="98" name="TextBox 97">
            <a:extLst>
              <a:ext uri="{FF2B5EF4-FFF2-40B4-BE49-F238E27FC236}">
                <a16:creationId xmlns:a16="http://schemas.microsoft.com/office/drawing/2014/main" id="{0539AD36-5D61-45DD-9DB1-6FCC5D30F735}"/>
              </a:ext>
            </a:extLst>
          </p:cNvPr>
          <p:cNvSpPr txBox="1">
            <a:spLocks noChangeAspect="1"/>
          </p:cNvSpPr>
          <p:nvPr/>
        </p:nvSpPr>
        <p:spPr>
          <a:xfrm>
            <a:off x="354037" y="4824565"/>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2020s</a:t>
            </a:r>
          </a:p>
        </p:txBody>
      </p:sp>
      <p:sp>
        <p:nvSpPr>
          <p:cNvPr id="99" name="TextBox 98">
            <a:extLst>
              <a:ext uri="{FF2B5EF4-FFF2-40B4-BE49-F238E27FC236}">
                <a16:creationId xmlns:a16="http://schemas.microsoft.com/office/drawing/2014/main" id="{F96B5297-4B65-4542-8691-97E72BD6A2F3}"/>
              </a:ext>
            </a:extLst>
          </p:cNvPr>
          <p:cNvSpPr txBox="1">
            <a:spLocks noChangeAspect="1"/>
          </p:cNvSpPr>
          <p:nvPr/>
        </p:nvSpPr>
        <p:spPr>
          <a:xfrm>
            <a:off x="9464185" y="3164432"/>
            <a:ext cx="1223218"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2010s</a:t>
            </a:r>
          </a:p>
        </p:txBody>
      </p:sp>
      <p:sp>
        <p:nvSpPr>
          <p:cNvPr id="100" name="TextBox 99">
            <a:extLst>
              <a:ext uri="{FF2B5EF4-FFF2-40B4-BE49-F238E27FC236}">
                <a16:creationId xmlns:a16="http://schemas.microsoft.com/office/drawing/2014/main" id="{8DA19E72-9A9A-4FC5-80F8-55FFA17F7A7A}"/>
              </a:ext>
            </a:extLst>
          </p:cNvPr>
          <p:cNvSpPr txBox="1">
            <a:spLocks noChangeAspect="1"/>
          </p:cNvSpPr>
          <p:nvPr/>
        </p:nvSpPr>
        <p:spPr>
          <a:xfrm>
            <a:off x="4948085" y="5346784"/>
            <a:ext cx="793009" cy="64633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MISSIONS TO BE LAUNCHED</a:t>
            </a:r>
          </a:p>
        </p:txBody>
      </p:sp>
      <p:grpSp>
        <p:nvGrpSpPr>
          <p:cNvPr id="108" name="Group 107">
            <a:extLst>
              <a:ext uri="{FF2B5EF4-FFF2-40B4-BE49-F238E27FC236}">
                <a16:creationId xmlns:a16="http://schemas.microsoft.com/office/drawing/2014/main" id="{75388353-35C7-4179-BD3E-A29914F72AD3}"/>
              </a:ext>
            </a:extLst>
          </p:cNvPr>
          <p:cNvGrpSpPr/>
          <p:nvPr/>
        </p:nvGrpSpPr>
        <p:grpSpPr>
          <a:xfrm>
            <a:off x="1648678" y="5107492"/>
            <a:ext cx="1225346" cy="1343455"/>
            <a:chOff x="312233" y="1898504"/>
            <a:chExt cx="1101600" cy="1343455"/>
          </a:xfrm>
        </p:grpSpPr>
        <p:pic>
          <p:nvPicPr>
            <p:cNvPr id="122" name="Picture 121">
              <a:extLst>
                <a:ext uri="{FF2B5EF4-FFF2-40B4-BE49-F238E27FC236}">
                  <a16:creationId xmlns:a16="http://schemas.microsoft.com/office/drawing/2014/main" id="{7DCF883D-8D95-4C97-9A77-990E09EA9826}"/>
                </a:ext>
              </a:extLst>
            </p:cNvPr>
            <p:cNvPicPr>
              <a:picLocks noChangeAspect="1"/>
            </p:cNvPicPr>
            <p:nvPr/>
          </p:nvPicPr>
          <p:blipFill rotWithShape="1">
            <a:blip r:embed="rId24">
              <a:extLst>
                <a:ext uri="{28A0092B-C50C-407E-A947-70E740481C1C}">
                  <a14:useLocalDpi xmlns:a14="http://schemas.microsoft.com/office/drawing/2010/main" val="0"/>
                </a:ext>
              </a:extLst>
            </a:blip>
            <a:srcRect l="23618" t="15037" r="30306" b="11324"/>
            <a:stretch/>
          </p:blipFill>
          <p:spPr>
            <a:xfrm>
              <a:off x="312233" y="1898504"/>
              <a:ext cx="1101600" cy="1101600"/>
            </a:xfrm>
            <a:prstGeom prst="rect">
              <a:avLst/>
            </a:prstGeom>
          </p:spPr>
        </p:pic>
        <p:sp>
          <p:nvSpPr>
            <p:cNvPr id="135" name="TextBox 134">
              <a:extLst>
                <a:ext uri="{FF2B5EF4-FFF2-40B4-BE49-F238E27FC236}">
                  <a16:creationId xmlns:a16="http://schemas.microsoft.com/office/drawing/2014/main" id="{A7E1F0EF-5EAB-4F01-90A6-4B59BB2EC605}"/>
                </a:ext>
              </a:extLst>
            </p:cNvPr>
            <p:cNvSpPr txBox="1"/>
            <p:nvPr/>
          </p:nvSpPr>
          <p:spPr>
            <a:xfrm>
              <a:off x="312945" y="2964960"/>
              <a:ext cx="712743"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JUICE</a:t>
              </a:r>
            </a:p>
          </p:txBody>
        </p:sp>
      </p:grpSp>
      <p:grpSp>
        <p:nvGrpSpPr>
          <p:cNvPr id="140" name="Group 139">
            <a:extLst>
              <a:ext uri="{FF2B5EF4-FFF2-40B4-BE49-F238E27FC236}">
                <a16:creationId xmlns:a16="http://schemas.microsoft.com/office/drawing/2014/main" id="{D020D8BE-5FE0-434E-B5DD-FE200F48E630}"/>
              </a:ext>
            </a:extLst>
          </p:cNvPr>
          <p:cNvGrpSpPr/>
          <p:nvPr/>
        </p:nvGrpSpPr>
        <p:grpSpPr>
          <a:xfrm>
            <a:off x="2873430" y="5098369"/>
            <a:ext cx="1385721" cy="1345672"/>
            <a:chOff x="340574" y="1898504"/>
            <a:chExt cx="1245779" cy="1345672"/>
          </a:xfrm>
        </p:grpSpPr>
        <p:pic>
          <p:nvPicPr>
            <p:cNvPr id="141" name="Picture 140">
              <a:extLst>
                <a:ext uri="{FF2B5EF4-FFF2-40B4-BE49-F238E27FC236}">
                  <a16:creationId xmlns:a16="http://schemas.microsoft.com/office/drawing/2014/main" id="{590B6747-DCE8-4246-B0DA-FA2598B6A908}"/>
                </a:ext>
              </a:extLst>
            </p:cNvPr>
            <p:cNvPicPr>
              <a:picLocks noChangeAspect="1"/>
            </p:cNvPicPr>
            <p:nvPr/>
          </p:nvPicPr>
          <p:blipFill>
            <a:blip r:embed="rId25">
              <a:extLst>
                <a:ext uri="{28A0092B-C50C-407E-A947-70E740481C1C}">
                  <a14:useLocalDpi xmlns:a14="http://schemas.microsoft.com/office/drawing/2010/main" val="0"/>
                </a:ext>
              </a:extLst>
            </a:blip>
            <a:srcRect l="22192" r="22192"/>
            <a:stretch/>
          </p:blipFill>
          <p:spPr>
            <a:xfrm>
              <a:off x="423646" y="1898504"/>
              <a:ext cx="1101600" cy="1101600"/>
            </a:xfrm>
            <a:prstGeom prst="rect">
              <a:avLst/>
            </a:prstGeom>
          </p:spPr>
        </p:pic>
        <p:sp>
          <p:nvSpPr>
            <p:cNvPr id="142" name="TextBox 141">
              <a:extLst>
                <a:ext uri="{FF2B5EF4-FFF2-40B4-BE49-F238E27FC236}">
                  <a16:creationId xmlns:a16="http://schemas.microsoft.com/office/drawing/2014/main" id="{EEDA1573-289A-4F7D-BB0B-9FFFE4AC34A2}"/>
                </a:ext>
              </a:extLst>
            </p:cNvPr>
            <p:cNvSpPr txBox="1"/>
            <p:nvPr/>
          </p:nvSpPr>
          <p:spPr>
            <a:xfrm>
              <a:off x="340574" y="2967177"/>
              <a:ext cx="1245779"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EINSTEIN PROBE</a:t>
              </a:r>
            </a:p>
          </p:txBody>
        </p:sp>
      </p:grpSp>
    </p:spTree>
    <p:extLst>
      <p:ext uri="{BB962C8B-B14F-4D97-AF65-F5344CB8AC3E}">
        <p14:creationId xmlns:p14="http://schemas.microsoft.com/office/powerpoint/2010/main" val="24668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0DDFB-0E6E-4FF6-B70C-ED708E642A05}"/>
              </a:ext>
            </a:extLst>
          </p:cNvPr>
          <p:cNvSpPr>
            <a:spLocks noGrp="1"/>
          </p:cNvSpPr>
          <p:nvPr>
            <p:ph type="ctrTitle"/>
          </p:nvPr>
        </p:nvSpPr>
        <p:spPr/>
        <p:txBody>
          <a:bodyPr/>
          <a:lstStyle/>
          <a:p>
            <a:r>
              <a:rPr lang="en-GB" dirty="0"/>
              <a:t>Mission Patch Design Challenge</a:t>
            </a:r>
          </a:p>
        </p:txBody>
      </p:sp>
      <p:sp>
        <p:nvSpPr>
          <p:cNvPr id="3" name="Subtitle 2">
            <a:extLst>
              <a:ext uri="{FF2B5EF4-FFF2-40B4-BE49-F238E27FC236}">
                <a16:creationId xmlns:a16="http://schemas.microsoft.com/office/drawing/2014/main" id="{87054886-68B6-4FF4-9003-46CA92F8BE1C}"/>
              </a:ext>
            </a:extLst>
          </p:cNvPr>
          <p:cNvSpPr>
            <a:spLocks noGrp="1"/>
          </p:cNvSpPr>
          <p:nvPr>
            <p:ph type="subTitle" idx="1"/>
          </p:nvPr>
        </p:nvSpPr>
        <p:spPr>
          <a:xfrm>
            <a:off x="286214" y="5067730"/>
            <a:ext cx="11619569" cy="1416197"/>
          </a:xfrm>
        </p:spPr>
        <p:txBody>
          <a:bodyPr/>
          <a:lstStyle/>
          <a:p>
            <a:r>
              <a:rPr lang="en-GB" dirty="0"/>
              <a:t>Submit a photo of your design via email: </a:t>
            </a:r>
            <a:r>
              <a:rPr lang="en-GB" dirty="0">
                <a:hlinkClick r:id="rId2"/>
              </a:rPr>
              <a:t>Outreach@space-park.co.uk</a:t>
            </a:r>
            <a:endParaRPr lang="en-GB" dirty="0"/>
          </a:p>
          <a:p>
            <a:r>
              <a:rPr lang="en-GB" dirty="0"/>
              <a:t>Or on X: @SpaceParkLeic using #SpacePatchLeicester</a:t>
            </a:r>
          </a:p>
          <a:p>
            <a:r>
              <a:rPr lang="en-GB" dirty="0"/>
              <a:t>Good Luck</a:t>
            </a:r>
          </a:p>
        </p:txBody>
      </p:sp>
      <p:pic>
        <p:nvPicPr>
          <p:cNvPr id="2050" name="Picture 2" descr="Space Park – Phase 1 - MR Industrial Services">
            <a:extLst>
              <a:ext uri="{FF2B5EF4-FFF2-40B4-BE49-F238E27FC236}">
                <a16:creationId xmlns:a16="http://schemas.microsoft.com/office/drawing/2014/main" id="{6F9E23AC-DE88-43C5-8F2C-5045D59FC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b="18331"/>
          <a:stretch/>
        </p:blipFill>
        <p:spPr bwMode="auto">
          <a:xfrm>
            <a:off x="286214" y="1244710"/>
            <a:ext cx="7749309" cy="246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656901"/>
      </p:ext>
    </p:extLst>
  </p:cSld>
  <p:clrMapOvr>
    <a:masterClrMapping/>
  </p:clrMapOvr>
</p:sld>
</file>

<file path=ppt/theme/theme1.xml><?xml version="1.0" encoding="utf-8"?>
<a:theme xmlns:a="http://schemas.openxmlformats.org/drawingml/2006/main" name="SPL Template (Dark)">
  <a:themeElements>
    <a:clrScheme name="Space Park Leicester Colour Palette">
      <a:dk1>
        <a:srgbClr val="000000"/>
      </a:dk1>
      <a:lt1>
        <a:srgbClr val="FFFFFF"/>
      </a:lt1>
      <a:dk2>
        <a:srgbClr val="000000"/>
      </a:dk2>
      <a:lt2>
        <a:srgbClr val="FFFFFF"/>
      </a:lt2>
      <a:accent1>
        <a:srgbClr val="E4042C"/>
      </a:accent1>
      <a:accent2>
        <a:srgbClr val="E37606"/>
      </a:accent2>
      <a:accent3>
        <a:srgbClr val="07A75A"/>
      </a:accent3>
      <a:accent4>
        <a:srgbClr val="0096D2"/>
      </a:accent4>
      <a:accent5>
        <a:srgbClr val="5A4BC2"/>
      </a:accent5>
      <a:accent6>
        <a:srgbClr val="E7E6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L Template (Light)">
  <a:themeElements>
    <a:clrScheme name="Space Park Leicester Colour Palette">
      <a:dk1>
        <a:srgbClr val="000000"/>
      </a:dk1>
      <a:lt1>
        <a:srgbClr val="FFFFFF"/>
      </a:lt1>
      <a:dk2>
        <a:srgbClr val="000000"/>
      </a:dk2>
      <a:lt2>
        <a:srgbClr val="FFFFFF"/>
      </a:lt2>
      <a:accent1>
        <a:srgbClr val="E4042C"/>
      </a:accent1>
      <a:accent2>
        <a:srgbClr val="E37606"/>
      </a:accent2>
      <a:accent3>
        <a:srgbClr val="07A75A"/>
      </a:accent3>
      <a:accent4>
        <a:srgbClr val="0096D2"/>
      </a:accent4>
      <a:accent5>
        <a:srgbClr val="5A4BC2"/>
      </a:accent5>
      <a:accent6>
        <a:srgbClr val="E7E6E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FC2557A6A4E649BF7294E6EB065F2C" ma:contentTypeVersion="18" ma:contentTypeDescription="Create a new document." ma:contentTypeScope="" ma:versionID="9cd6e4979e1076ca5735d5a989fa51a7">
  <xsd:schema xmlns:xsd="http://www.w3.org/2001/XMLSchema" xmlns:xs="http://www.w3.org/2001/XMLSchema" xmlns:p="http://schemas.microsoft.com/office/2006/metadata/properties" xmlns:ns2="a2289e16-798e-4f00-8b50-362273f1791c" xmlns:ns3="5f0b1eb1-dde9-412c-a153-694b0c3fb69c" targetNamespace="http://schemas.microsoft.com/office/2006/metadata/properties" ma:root="true" ma:fieldsID="111ba3f7a7c7713cebcd41f50962cda7" ns2:_="" ns3:_="">
    <xsd:import namespace="a2289e16-798e-4f00-8b50-362273f1791c"/>
    <xsd:import namespace="5f0b1eb1-dde9-412c-a153-694b0c3fb6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89e16-798e-4f00-8b50-362273f17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023d89-6bf8-49d2-a6ae-99c0c7930f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0b1eb1-dde9-412c-a153-694b0c3fb69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ce1c7f-7d29-40e3-bd02-7c1ca70f60ae}" ma:internalName="TaxCatchAll" ma:showField="CatchAllData" ma:web="5f0b1eb1-dde9-412c-a153-694b0c3fb6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289e16-798e-4f00-8b50-362273f1791c">
      <Terms xmlns="http://schemas.microsoft.com/office/infopath/2007/PartnerControls"/>
    </lcf76f155ced4ddcb4097134ff3c332f>
    <TaxCatchAll xmlns="5f0b1eb1-dde9-412c-a153-694b0c3fb6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672F5-7997-4279-9D38-ADBA4BFE6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89e16-798e-4f00-8b50-362273f1791c"/>
    <ds:schemaRef ds:uri="5f0b1eb1-dde9-412c-a153-694b0c3fb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9AB3C2-C814-4684-AB16-BA629E08A558}">
  <ds:schemaRefs>
    <ds:schemaRef ds:uri="http://schemas.microsoft.com/office/2006/metadata/properties"/>
    <ds:schemaRef ds:uri="http://schemas.microsoft.com/office/infopath/2007/PartnerControls"/>
    <ds:schemaRef ds:uri="a2289e16-798e-4f00-8b50-362273f1791c"/>
    <ds:schemaRef ds:uri="5f0b1eb1-dde9-412c-a153-694b0c3fb69c"/>
  </ds:schemaRefs>
</ds:datastoreItem>
</file>

<file path=customXml/itemProps3.xml><?xml version="1.0" encoding="utf-8"?>
<ds:datastoreItem xmlns:ds="http://schemas.openxmlformats.org/officeDocument/2006/customXml" ds:itemID="{91374CE8-EADA-4C0E-B60A-1311F96217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7915</TotalTime>
  <Words>559</Words>
  <Application>Microsoft Office PowerPoint</Application>
  <PresentationFormat>Widescreen</PresentationFormat>
  <Paragraphs>111</Paragraphs>
  <Slides>8</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vt:i4>
      </vt:variant>
    </vt:vector>
  </HeadingPairs>
  <TitlesOfParts>
    <vt:vector size="12" baseType="lpstr">
      <vt:lpstr>Arial</vt:lpstr>
      <vt:lpstr>Arial Narrow</vt:lpstr>
      <vt:lpstr>SPL Template (Dark)</vt:lpstr>
      <vt:lpstr>SPL Template (Light)</vt:lpstr>
      <vt:lpstr>Mission Patch Design Challenge</vt:lpstr>
      <vt:lpstr>Mission Patch Design Challenge</vt:lpstr>
      <vt:lpstr>Additional Mission Patch Stories</vt:lpstr>
      <vt:lpstr>Space Park Leicester’s Mission</vt:lpstr>
      <vt:lpstr>Space Park Leicester’s Big Projects</vt:lpstr>
      <vt:lpstr>More than 60 years of Space Innovation</vt:lpstr>
      <vt:lpstr>More than 60 years of Space Innovation</vt:lpstr>
      <vt:lpstr>Mission Patch Design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 Cole</dc:creator>
  <cp:lastModifiedBy>Barker, Josh</cp:lastModifiedBy>
  <cp:revision>38</cp:revision>
  <dcterms:created xsi:type="dcterms:W3CDTF">2023-12-13T10:40:18Z</dcterms:created>
  <dcterms:modified xsi:type="dcterms:W3CDTF">2024-05-20T15:18:44Z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0x01010048FC2557A6A4E649BF7294E6EB065F2C</vt:lpwstr>
  </property>
  <property fmtid="{D5CDD505-2E9C-101B-9397-08002B2CF9AE}" pid="3" name="MediaServiceImageTags">
    <vt:lpwstr/>
  </property>
</Properties>
</file>